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
  </p:notesMasterIdLst>
  <p:handoutMasterIdLst>
    <p:handoutMasterId r:id="rId36"/>
  </p:handoutMasterIdLst>
  <p:sldIdLst>
    <p:sldId id="256" r:id="rId3"/>
    <p:sldId id="573" r:id="rId4"/>
    <p:sldId id="735" r:id="rId6"/>
    <p:sldId id="769" r:id="rId7"/>
    <p:sldId id="314" r:id="rId8"/>
    <p:sldId id="762" r:id="rId9"/>
    <p:sldId id="763" r:id="rId10"/>
    <p:sldId id="764" r:id="rId11"/>
    <p:sldId id="768" r:id="rId12"/>
    <p:sldId id="770" r:id="rId13"/>
    <p:sldId id="767" r:id="rId14"/>
    <p:sldId id="777" r:id="rId15"/>
    <p:sldId id="771" r:id="rId16"/>
    <p:sldId id="772" r:id="rId17"/>
    <p:sldId id="773" r:id="rId18"/>
    <p:sldId id="774" r:id="rId19"/>
    <p:sldId id="775" r:id="rId20"/>
    <p:sldId id="778" r:id="rId21"/>
    <p:sldId id="780" r:id="rId22"/>
    <p:sldId id="779" r:id="rId23"/>
    <p:sldId id="782" r:id="rId24"/>
    <p:sldId id="783" r:id="rId25"/>
    <p:sldId id="787" r:id="rId26"/>
    <p:sldId id="784" r:id="rId27"/>
    <p:sldId id="785" r:id="rId28"/>
    <p:sldId id="786" r:id="rId29"/>
    <p:sldId id="792" r:id="rId30"/>
    <p:sldId id="793" r:id="rId31"/>
    <p:sldId id="789" r:id="rId32"/>
    <p:sldId id="790" r:id="rId33"/>
    <p:sldId id="791" r:id="rId34"/>
    <p:sldId id="788" r:id="rId35"/>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MS PGothic" panose="020B0600070205080204"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14" autoAdjust="0"/>
    <p:restoredTop sz="84712" autoAdjust="0"/>
  </p:normalViewPr>
  <p:slideViewPr>
    <p:cSldViewPr>
      <p:cViewPr varScale="1">
        <p:scale>
          <a:sx n="73" d="100"/>
          <a:sy n="73" d="100"/>
        </p:scale>
        <p:origin x="1694" y="58"/>
      </p:cViewPr>
      <p:guideLst>
        <p:guide orient="horz" pos="2160"/>
        <p:guide pos="2880"/>
      </p:guideLst>
    </p:cSldViewPr>
  </p:slideViewPr>
  <p:outlineViewPr>
    <p:cViewPr>
      <p:scale>
        <a:sx n="33" d="100"/>
        <a:sy n="33" d="100"/>
      </p:scale>
      <p:origin x="0" y="10624"/>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handoutMaster" Target="handoutMasters/handoutMaster1.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9" Type="http://schemas.openxmlformats.org/officeDocument/2006/relationships/image" Target="../media/image11.wmf"/><Relationship Id="rId8" Type="http://schemas.openxmlformats.org/officeDocument/2006/relationships/image" Target="../media/image10.wmf"/><Relationship Id="rId7" Type="http://schemas.openxmlformats.org/officeDocument/2006/relationships/image" Target="../media/image9.wmf"/><Relationship Id="rId6" Type="http://schemas.openxmlformats.org/officeDocument/2006/relationships/image" Target="../media/image8.wmf"/><Relationship Id="rId5" Type="http://schemas.openxmlformats.org/officeDocument/2006/relationships/image" Target="../media/image7.wmf"/><Relationship Id="rId4" Type="http://schemas.openxmlformats.org/officeDocument/2006/relationships/image" Target="../media/image6.wmf"/><Relationship Id="rId3" Type="http://schemas.openxmlformats.org/officeDocument/2006/relationships/image" Target="../media/image5.wmf"/><Relationship Id="rId2" Type="http://schemas.openxmlformats.org/officeDocument/2006/relationships/image" Target="../media/image4.wmf"/><Relationship Id="rId12" Type="http://schemas.openxmlformats.org/officeDocument/2006/relationships/image" Target="../media/image14.wmf"/><Relationship Id="rId11" Type="http://schemas.openxmlformats.org/officeDocument/2006/relationships/image" Target="../media/image13.wmf"/><Relationship Id="rId10" Type="http://schemas.openxmlformats.org/officeDocument/2006/relationships/image" Target="../media/image12.wmf"/><Relationship Id="rId1" Type="http://schemas.openxmlformats.org/officeDocument/2006/relationships/image" Target="../media/image3.wmf"/></Relationships>
</file>

<file path=ppt/drawings/_rels/vmlDrawing4.vml.rels><?xml version="1.0" encoding="UTF-8" standalone="yes"?>
<Relationships xmlns="http://schemas.openxmlformats.org/package/2006/relationships"><Relationship Id="rId5" Type="http://schemas.openxmlformats.org/officeDocument/2006/relationships/image" Target="../media/image37.wmf"/><Relationship Id="rId4" Type="http://schemas.openxmlformats.org/officeDocument/2006/relationships/image" Target="../media/image36.wmf"/><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endParaRPr lang="zh-CN" altLang="zh-CN"/>
          </a:p>
        </p:txBody>
      </p:sp>
      <p:sp>
        <p:nvSpPr>
          <p:cNvPr id="30723" name="Rectangle 3"/>
          <p:cNvSpPr>
            <a:spLocks noGrp="1" noChangeArrowheads="1"/>
          </p:cNvSpPr>
          <p:nvPr>
            <p:ph type="dt" sz="quarter"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endParaRPr lang="zh-CN" altLang="zh-CN"/>
          </a:p>
        </p:txBody>
      </p:sp>
      <p:sp>
        <p:nvSpPr>
          <p:cNvPr id="30724" name="Rectangle 4"/>
          <p:cNvSpPr>
            <a:spLocks noGrp="1" noChangeArrowheads="1"/>
          </p:cNvSpPr>
          <p:nvPr>
            <p:ph type="ftr" sz="quarter" idx="2"/>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endParaRPr lang="zh-CN" altLang="zh-CN"/>
          </a:p>
        </p:txBody>
      </p:sp>
      <p:sp>
        <p:nvSpPr>
          <p:cNvPr id="30725" name="Rectangle 5"/>
          <p:cNvSpPr>
            <a:spLocks noGrp="1" noChangeArrowheads="1"/>
          </p:cNvSpPr>
          <p:nvPr>
            <p:ph type="sldNum" sz="quarter" idx="3"/>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FD16E7C5-1558-42A2-82E2-A8FCF6DBC922}" type="slidenum">
              <a:rPr lang="en-US" altLang="zh-CN"/>
            </a:fld>
            <a:endParaRPr lang="en-US" altLang="zh-CN"/>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endParaRPr lang="zh-CN" altLang="zh-CN"/>
          </a:p>
        </p:txBody>
      </p:sp>
      <p:sp>
        <p:nvSpPr>
          <p:cNvPr id="11267"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endParaRPr lang="zh-CN" altLang="zh-CN"/>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9"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11270"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endParaRPr lang="zh-CN" altLang="zh-CN"/>
          </a:p>
        </p:txBody>
      </p:sp>
      <p:sp>
        <p:nvSpPr>
          <p:cNvPr id="11271"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7C578547-67AE-42B0-AD6C-2E9EF534AB40}" type="slidenum">
              <a:rPr lang="en-US" altLang="zh-CN"/>
            </a:fld>
            <a:endParaRPr lang="en-US" altLang="zh-CN"/>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7C578547-67AE-42B0-AD6C-2E9EF534AB40}"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雪铁龙的 </a:t>
            </a:r>
            <a:r>
              <a:rPr lang="en-US" altLang="zh-CN" sz="1200" dirty="0"/>
              <a:t>Paul de </a:t>
            </a:r>
            <a:r>
              <a:rPr lang="en-US" altLang="zh-CN" sz="1200" dirty="0" err="1"/>
              <a:t>Faget</a:t>
            </a:r>
            <a:r>
              <a:rPr lang="en-US" altLang="zh-CN" sz="1200" dirty="0"/>
              <a:t> de </a:t>
            </a:r>
            <a:r>
              <a:rPr lang="en-US" altLang="zh-CN" sz="1200" dirty="0" err="1"/>
              <a:t>Casteljau</a:t>
            </a:r>
            <a:r>
              <a:rPr lang="zh-CN" altLang="en-US" sz="1200" dirty="0"/>
              <a:t>在</a:t>
            </a:r>
            <a:r>
              <a:rPr lang="en-US" altLang="zh-CN" sz="1200" dirty="0"/>
              <a:t>1963</a:t>
            </a:r>
            <a:r>
              <a:rPr lang="zh-CN" altLang="en-US" sz="1200" dirty="0"/>
              <a:t>年发明了</a:t>
            </a:r>
            <a:r>
              <a:rPr lang="en-US" altLang="zh-CN" sz="1200" dirty="0"/>
              <a:t>de </a:t>
            </a:r>
            <a:r>
              <a:rPr lang="en-US" altLang="zh-CN" sz="1200" dirty="0" err="1"/>
              <a:t>Casteljau</a:t>
            </a:r>
            <a:r>
              <a:rPr lang="zh-CN" altLang="en-US" sz="1200" dirty="0"/>
              <a:t>（德卡斯特里奥）算法，通过这套算法可以计算出“曲线”上的点。他顿悟了与其定义一条以长度作为参数的曲线，不如定义一系列控制点，通过改变控制点的形状影响曲线形状。在当时，</a:t>
            </a:r>
            <a:r>
              <a:rPr lang="en-US" altLang="zh-CN" sz="1200" dirty="0"/>
              <a:t>de </a:t>
            </a:r>
            <a:r>
              <a:rPr lang="en-US" altLang="zh-CN" sz="1200" dirty="0" err="1"/>
              <a:t>Casteljau</a:t>
            </a:r>
            <a:r>
              <a:rPr lang="zh-CN" altLang="en-US" sz="1200" dirty="0"/>
              <a:t>的做法无疑是最大的创新，起初也遭到了公司内部的质疑，但是这个年轻的数学家最终说服公司采纳他的算法，并且最终获得成功。雪铁龙严格要求对</a:t>
            </a:r>
            <a:r>
              <a:rPr lang="en-US" altLang="zh-CN" sz="1200" dirty="0"/>
              <a:t>de </a:t>
            </a:r>
            <a:r>
              <a:rPr lang="en-US" altLang="zh-CN" sz="1200" dirty="0" err="1"/>
              <a:t>Casteljau</a:t>
            </a:r>
            <a:r>
              <a:rPr lang="zh-CN" altLang="en-US" sz="1200" dirty="0"/>
              <a:t>算法保密，直到</a:t>
            </a:r>
            <a:r>
              <a:rPr lang="en-US" altLang="zh-CN" sz="1200" dirty="0"/>
              <a:t>8</a:t>
            </a:r>
            <a:r>
              <a:rPr lang="zh-CN" altLang="en-US" sz="1200" dirty="0"/>
              <a:t>年之后</a:t>
            </a:r>
            <a:r>
              <a:rPr lang="en-US" altLang="zh-CN" sz="1200" dirty="0"/>
              <a:t>de </a:t>
            </a:r>
            <a:r>
              <a:rPr lang="en-US" altLang="zh-CN" sz="1200" dirty="0" err="1"/>
              <a:t>Casteljau</a:t>
            </a:r>
            <a:r>
              <a:rPr lang="zh-CN" altLang="en-US" sz="1200" dirty="0"/>
              <a:t>的成果才得以发表。</a:t>
            </a:r>
            <a:endParaRPr lang="zh-CN" altLang="en-US" sz="1200" dirty="0"/>
          </a:p>
          <a:p>
            <a:r>
              <a:rPr lang="zh-CN" altLang="en-US" sz="1200" dirty="0"/>
              <a:t>尽管雪铁龙进行了严密的保密工作，其竞争对手雷诺公司还是了解到了</a:t>
            </a:r>
            <a:r>
              <a:rPr lang="en-US" altLang="zh-CN" sz="1200" dirty="0"/>
              <a:t>de </a:t>
            </a:r>
            <a:r>
              <a:rPr lang="en-US" altLang="zh-CN" sz="1200" dirty="0" err="1"/>
              <a:t>Casteljau</a:t>
            </a:r>
            <a:r>
              <a:rPr lang="zh-CN" altLang="en-US" sz="1200" dirty="0"/>
              <a:t>的工作，并且对他的工作进行了深入的研究，尽管不是</a:t>
            </a:r>
            <a:r>
              <a:rPr lang="en-US" altLang="zh-CN" sz="1200" dirty="0"/>
              <a:t>de </a:t>
            </a:r>
            <a:r>
              <a:rPr lang="en-US" altLang="zh-CN" sz="1200" dirty="0" err="1"/>
              <a:t>Casteljau</a:t>
            </a:r>
            <a:r>
              <a:rPr lang="zh-CN" altLang="en-US" sz="1200" dirty="0"/>
              <a:t>算法本身。</a:t>
            </a:r>
            <a:r>
              <a:rPr lang="en-US" altLang="zh-CN" sz="1200" dirty="0"/>
              <a:t>1966</a:t>
            </a:r>
            <a:r>
              <a:rPr lang="zh-CN" altLang="en-US" sz="1200" dirty="0"/>
              <a:t>年，雷诺公司的</a:t>
            </a:r>
            <a:r>
              <a:rPr lang="en-US" altLang="zh-CN" sz="1200" dirty="0" err="1"/>
              <a:t>bezier</a:t>
            </a:r>
            <a:r>
              <a:rPr lang="zh-CN" altLang="en-US" sz="1200" dirty="0"/>
              <a:t>和他的团队独立的重现了</a:t>
            </a:r>
            <a:r>
              <a:rPr lang="en-US" altLang="zh-CN" sz="1200" dirty="0"/>
              <a:t>de </a:t>
            </a:r>
            <a:r>
              <a:rPr lang="en-US" altLang="zh-CN" sz="1200" dirty="0" err="1"/>
              <a:t>Casteljau</a:t>
            </a:r>
            <a:r>
              <a:rPr lang="zh-CN" altLang="en-US" sz="1200" dirty="0"/>
              <a:t>的研究成果，并且将“曲线”正式命名为“</a:t>
            </a:r>
            <a:r>
              <a:rPr lang="en-US" altLang="zh-CN" sz="1200" dirty="0"/>
              <a:t>Bezier”</a:t>
            </a:r>
            <a:r>
              <a:rPr lang="zh-CN" altLang="en-US" sz="1200" dirty="0"/>
              <a:t>曲线。与雪铁龙不同，雷诺允许贝塞尔发表他的研究成果。所以现在大家一般都了解贝塞尔，而</a:t>
            </a:r>
            <a:r>
              <a:rPr lang="en-US" altLang="zh-CN" sz="1200" dirty="0"/>
              <a:t>de </a:t>
            </a:r>
            <a:r>
              <a:rPr lang="en-US" altLang="zh-CN" sz="1200" dirty="0" err="1"/>
              <a:t>Casteljau</a:t>
            </a:r>
            <a:r>
              <a:rPr lang="zh-CN" altLang="en-US" sz="1200" dirty="0"/>
              <a:t>在大众中就没有那么高的知名度了。</a:t>
            </a:r>
            <a:endParaRPr lang="zh-CN" altLang="en-US" sz="1200" dirty="0"/>
          </a:p>
          <a:p>
            <a:endParaRPr lang="zh-CN" altLang="en-US" sz="1200" dirty="0"/>
          </a:p>
          <a:p>
            <a:endParaRPr lang="zh-CN" altLang="en-US" dirty="0"/>
          </a:p>
        </p:txBody>
      </p:sp>
      <p:sp>
        <p:nvSpPr>
          <p:cNvPr id="4" name="灯片编号占位符 3"/>
          <p:cNvSpPr>
            <a:spLocks noGrp="1"/>
          </p:cNvSpPr>
          <p:nvPr>
            <p:ph type="sldNum" sz="quarter" idx="5"/>
          </p:nvPr>
        </p:nvSpPr>
        <p:spPr/>
        <p:txBody>
          <a:bodyPr/>
          <a:lstStyle/>
          <a:p>
            <a:fld id="{7C578547-67AE-42B0-AD6C-2E9EF534AB40}"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4" name="Line 5"/>
          <p:cNvSpPr>
            <a:spLocks noChangeShapeType="1"/>
          </p:cNvSpPr>
          <p:nvPr/>
        </p:nvSpPr>
        <p:spPr bwMode="auto">
          <a:xfrm>
            <a:off x="609600" y="1447800"/>
            <a:ext cx="6172200" cy="0"/>
          </a:xfrm>
          <a:prstGeom prst="line">
            <a:avLst/>
          </a:prstGeom>
          <a:noFill/>
          <a:ln w="50800">
            <a:solidFill>
              <a:srgbClr val="FF0000"/>
            </a:solidFill>
            <a:round/>
            <a:headEnd type="none" w="sm" len="sm"/>
            <a:tailEnd type="none" w="sm" len="sm"/>
          </a:ln>
          <a:effectLst/>
        </p:spPr>
        <p:txBody>
          <a:bodyPr/>
          <a:lstStyle/>
          <a:p>
            <a:pPr>
              <a:defRPr/>
            </a:pPr>
            <a:endParaRPr lang="en-US">
              <a:latin typeface="Times New Roman" panose="02020603050405020304" pitchFamily="18" charset="0"/>
              <a:ea typeface="+mn-ea"/>
            </a:endParaRPr>
          </a:p>
        </p:txBody>
      </p:sp>
      <p:sp>
        <p:nvSpPr>
          <p:cNvPr id="2" name="Title 1"/>
          <p:cNvSpPr>
            <a:spLocks noGrp="1"/>
          </p:cNvSpPr>
          <p:nvPr>
            <p:ph type="ctrTitle"/>
          </p:nvPr>
        </p:nvSpPr>
        <p:spPr>
          <a:xfrm>
            <a:off x="685800" y="2130425"/>
            <a:ext cx="7772400" cy="1470025"/>
          </a:xfrm>
        </p:spPr>
        <p:txBody>
          <a:bodyPr/>
          <a:lstStyle>
            <a:lvl1pPr>
              <a:defRPr baseline="0">
                <a:ea typeface="楷体" panose="02010609060101010101" pitchFamily="49" charset="-122"/>
              </a:defRPr>
            </a:lvl1pPr>
          </a:lstStyle>
          <a:p>
            <a:r>
              <a:rPr lang="en-US" dirty="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endParaRPr lang="en-US" dirty="0"/>
          </a:p>
        </p:txBody>
      </p:sp>
      <p:sp>
        <p:nvSpPr>
          <p:cNvPr id="6" name="Rectangle 4"/>
          <p:cNvSpPr>
            <a:spLocks noGrp="1" noChangeArrowheads="1"/>
          </p:cNvSpPr>
          <p:nvPr>
            <p:ph type="sldNum" sz="quarter" idx="10"/>
          </p:nvPr>
        </p:nvSpPr>
        <p:spPr/>
        <p:txBody>
          <a:bodyPr/>
          <a:lstStyle>
            <a:lvl2pPr lvl="1">
              <a:defRPr/>
            </a:lvl2pPr>
          </a:lstStyle>
          <a:p>
            <a:pPr lvl="1"/>
            <a:fld id="{978A80FE-85DA-4934-AF44-7CDD0186166F}" type="slidenum">
              <a:rPr lang="es-ES"/>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showMasterSp="0">
  <p:cSld name="Title and Vertical Text">
    <p:spTree>
      <p:nvGrpSpPr>
        <p:cNvPr id="1" name=""/>
        <p:cNvGrpSpPr/>
        <p:nvPr/>
      </p:nvGrpSpPr>
      <p:grpSpPr>
        <a:xfrm>
          <a:off x="0" y="0"/>
          <a:ext cx="0" cy="0"/>
          <a:chOff x="0" y="0"/>
          <a:chExt cx="0" cy="0"/>
        </a:xfrm>
      </p:grpSpPr>
      <p:sp>
        <p:nvSpPr>
          <p:cNvPr id="4" name="Line 5"/>
          <p:cNvSpPr>
            <a:spLocks noChangeShapeType="1"/>
          </p:cNvSpPr>
          <p:nvPr/>
        </p:nvSpPr>
        <p:spPr bwMode="auto">
          <a:xfrm>
            <a:off x="609600" y="1447800"/>
            <a:ext cx="6172200" cy="0"/>
          </a:xfrm>
          <a:prstGeom prst="line">
            <a:avLst/>
          </a:prstGeom>
          <a:noFill/>
          <a:ln w="50800">
            <a:solidFill>
              <a:srgbClr val="FF0000"/>
            </a:solidFill>
            <a:round/>
            <a:headEnd type="none" w="sm" len="sm"/>
            <a:tailEnd type="none" w="sm" len="sm"/>
          </a:ln>
          <a:effectLst/>
        </p:spPr>
        <p:txBody>
          <a:bodyPr/>
          <a:lstStyle/>
          <a:p>
            <a:pPr>
              <a:defRPr/>
            </a:pPr>
            <a:endParaRPr lang="en-US">
              <a:latin typeface="Times New Roman" panose="02020603050405020304" pitchFamily="18" charset="0"/>
              <a:ea typeface="+mn-ea"/>
            </a:endParaRPr>
          </a:p>
        </p:txBody>
      </p:sp>
      <p:sp>
        <p:nvSpPr>
          <p:cNvPr id="2" name="Title 1"/>
          <p:cNvSpPr>
            <a:spLocks noGrp="1"/>
          </p:cNvSpPr>
          <p:nvPr>
            <p:ph type="title"/>
          </p:nvPr>
        </p:nvSpPr>
        <p:spPr/>
        <p:txBody>
          <a:bodyPr/>
          <a:lstStyle>
            <a:lvl1pPr>
              <a:defRPr baseline="0">
                <a:ea typeface="楷体" panose="02010609060101010101" pitchFamily="49" charset="-122"/>
              </a:defRPr>
            </a:lvl1pPr>
          </a:lstStyle>
          <a:p>
            <a:r>
              <a:rPr lang="en-US" dirty="0"/>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ea typeface="楷体" panose="02010609060101010101" pitchFamily="49" charset="-122"/>
              </a:defRPr>
            </a:lvl1pPr>
            <a:lvl2pPr>
              <a:defRPr>
                <a:ea typeface="楷体" panose="02010609060101010101" pitchFamily="49" charset="-122"/>
              </a:defRPr>
            </a:lvl2pPr>
            <a:lvl3pPr>
              <a:defRPr>
                <a:ea typeface="楷体" panose="02010609060101010101" pitchFamily="49" charset="-122"/>
              </a:defRPr>
            </a:lvl3pPr>
            <a:lvl4pPr>
              <a:defRPr>
                <a:ea typeface="楷体" panose="02010609060101010101" pitchFamily="49" charset="-122"/>
              </a:defRPr>
            </a:lvl4pPr>
            <a:lvl5pPr>
              <a:defRPr>
                <a:ea typeface="楷体" panose="02010609060101010101" pitchFamily="49" charset="-122"/>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Rectangle 4"/>
          <p:cNvSpPr>
            <a:spLocks noGrp="1" noChangeArrowheads="1"/>
          </p:cNvSpPr>
          <p:nvPr>
            <p:ph type="sldNum" sz="quarter" idx="10"/>
          </p:nvPr>
        </p:nvSpPr>
        <p:spPr/>
        <p:txBody>
          <a:bodyPr/>
          <a:lstStyle>
            <a:lvl2pPr lvl="1">
              <a:defRPr/>
            </a:lvl2pPr>
          </a:lstStyle>
          <a:p>
            <a:pPr lvl="1"/>
            <a:fld id="{642AEA81-A804-41B6-B60D-B76EF5F5ACC1}" type="slidenum">
              <a:rPr lang="es-ES"/>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4" name="Line 5"/>
          <p:cNvSpPr>
            <a:spLocks noChangeShapeType="1"/>
          </p:cNvSpPr>
          <p:nvPr/>
        </p:nvSpPr>
        <p:spPr bwMode="auto">
          <a:xfrm>
            <a:off x="609600" y="1447800"/>
            <a:ext cx="6172200" cy="0"/>
          </a:xfrm>
          <a:prstGeom prst="line">
            <a:avLst/>
          </a:prstGeom>
          <a:noFill/>
          <a:ln w="50800">
            <a:solidFill>
              <a:srgbClr val="FF0000"/>
            </a:solidFill>
            <a:round/>
            <a:headEnd type="none" w="sm" len="sm"/>
            <a:tailEnd type="none" w="sm" len="sm"/>
          </a:ln>
          <a:effectLst/>
        </p:spPr>
        <p:txBody>
          <a:bodyPr/>
          <a:lstStyle/>
          <a:p>
            <a:pPr>
              <a:defRPr/>
            </a:pPr>
            <a:endParaRPr lang="en-US">
              <a:latin typeface="Times New Roman" panose="02020603050405020304" pitchFamily="18" charset="0"/>
              <a:ea typeface="+mn-ea"/>
            </a:endParaRPr>
          </a:p>
        </p:txBody>
      </p:sp>
      <p:sp>
        <p:nvSpPr>
          <p:cNvPr id="2" name="Vertical Title 1"/>
          <p:cNvSpPr>
            <a:spLocks noGrp="1"/>
          </p:cNvSpPr>
          <p:nvPr>
            <p:ph type="title" orient="vert"/>
          </p:nvPr>
        </p:nvSpPr>
        <p:spPr>
          <a:xfrm>
            <a:off x="6515100" y="228600"/>
            <a:ext cx="1943100" cy="6019800"/>
          </a:xfrm>
        </p:spPr>
        <p:txBody>
          <a:bodyPr vert="eaVert"/>
          <a:lstStyle>
            <a:lvl1pPr>
              <a:defRPr baseline="0">
                <a:ea typeface="楷体" panose="02010609060101010101" pitchFamily="49" charset="-122"/>
              </a:defRPr>
            </a:lvl1pPr>
          </a:lstStyle>
          <a:p>
            <a:r>
              <a:rPr lang="en-US" dirty="0"/>
              <a:t>Click to edit Master title style</a:t>
            </a:r>
            <a:endParaRPr lang="en-US" dirty="0"/>
          </a:p>
        </p:txBody>
      </p:sp>
      <p:sp>
        <p:nvSpPr>
          <p:cNvPr id="3" name="Vertical Text Placeholder 2"/>
          <p:cNvSpPr>
            <a:spLocks noGrp="1"/>
          </p:cNvSpPr>
          <p:nvPr>
            <p:ph type="body" orient="vert" idx="1"/>
          </p:nvPr>
        </p:nvSpPr>
        <p:spPr>
          <a:xfrm>
            <a:off x="685800" y="228600"/>
            <a:ext cx="5676900" cy="6019800"/>
          </a:xfrm>
        </p:spPr>
        <p:txBody>
          <a:bodyPr vert="eaVert"/>
          <a:lstStyle>
            <a:lvl1pPr>
              <a:defRPr>
                <a:ea typeface="楷体" panose="02010609060101010101" pitchFamily="49" charset="-122"/>
              </a:defRPr>
            </a:lvl1pPr>
            <a:lvl2pPr>
              <a:defRPr>
                <a:ea typeface="楷体" panose="02010609060101010101" pitchFamily="49" charset="-122"/>
              </a:defRPr>
            </a:lvl2pPr>
            <a:lvl3pPr>
              <a:defRPr>
                <a:ea typeface="楷体" panose="02010609060101010101" pitchFamily="49" charset="-122"/>
              </a:defRPr>
            </a:lvl3pPr>
            <a:lvl4pPr>
              <a:defRPr>
                <a:ea typeface="楷体" panose="02010609060101010101" pitchFamily="49" charset="-122"/>
              </a:defRPr>
            </a:lvl4pPr>
            <a:lvl5pPr>
              <a:defRPr>
                <a:ea typeface="楷体" panose="02010609060101010101" pitchFamily="49" charset="-122"/>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Rectangle 4"/>
          <p:cNvSpPr>
            <a:spLocks noGrp="1" noChangeArrowheads="1"/>
          </p:cNvSpPr>
          <p:nvPr>
            <p:ph type="sldNum" sz="quarter" idx="10"/>
          </p:nvPr>
        </p:nvSpPr>
        <p:spPr/>
        <p:txBody>
          <a:bodyPr/>
          <a:lstStyle>
            <a:lvl2pPr lvl="1">
              <a:defRPr/>
            </a:lvl2pPr>
          </a:lstStyle>
          <a:p>
            <a:pPr lvl="1"/>
            <a:fld id="{2EFD3A08-CD29-4B7C-9D61-0781442FB0B0}" type="slidenum">
              <a:rPr lang="es-ES"/>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showMasterSp="0">
  <p:cSld name="Title and Content">
    <p:spTree>
      <p:nvGrpSpPr>
        <p:cNvPr id="1" name=""/>
        <p:cNvGrpSpPr/>
        <p:nvPr/>
      </p:nvGrpSpPr>
      <p:grpSpPr>
        <a:xfrm>
          <a:off x="0" y="0"/>
          <a:ext cx="0" cy="0"/>
          <a:chOff x="0" y="0"/>
          <a:chExt cx="0" cy="0"/>
        </a:xfrm>
      </p:grpSpPr>
      <p:sp>
        <p:nvSpPr>
          <p:cNvPr id="4" name="Line 5"/>
          <p:cNvSpPr>
            <a:spLocks noChangeShapeType="1"/>
          </p:cNvSpPr>
          <p:nvPr/>
        </p:nvSpPr>
        <p:spPr bwMode="auto">
          <a:xfrm>
            <a:off x="609600" y="1447800"/>
            <a:ext cx="6172200" cy="0"/>
          </a:xfrm>
          <a:prstGeom prst="line">
            <a:avLst/>
          </a:prstGeom>
          <a:noFill/>
          <a:ln w="50800">
            <a:solidFill>
              <a:srgbClr val="FF0000"/>
            </a:solidFill>
            <a:round/>
            <a:headEnd type="none" w="sm" len="sm"/>
            <a:tailEnd type="none" w="sm" len="sm"/>
          </a:ln>
          <a:effectLst/>
        </p:spPr>
        <p:txBody>
          <a:bodyPr/>
          <a:lstStyle/>
          <a:p>
            <a:pPr>
              <a:defRPr/>
            </a:pPr>
            <a:endParaRPr lang="en-US">
              <a:latin typeface="Times New Roman" panose="02020603050405020304" pitchFamily="18" charset="0"/>
              <a:ea typeface="+mn-ea"/>
            </a:endParaRPr>
          </a:p>
        </p:txBody>
      </p:sp>
      <p:sp>
        <p:nvSpPr>
          <p:cNvPr id="2" name="Title 1"/>
          <p:cNvSpPr>
            <a:spLocks noGrp="1"/>
          </p:cNvSpPr>
          <p:nvPr>
            <p:ph type="title"/>
          </p:nvPr>
        </p:nvSpPr>
        <p:spPr/>
        <p:txBody>
          <a:bodyPr/>
          <a:lstStyle>
            <a:lvl1pPr>
              <a:defRPr baseline="0">
                <a:ea typeface="楷体" panose="02010609060101010101" pitchFamily="49" charset="-122"/>
              </a:defRPr>
            </a:lvl1pPr>
          </a:lstStyle>
          <a:p>
            <a:r>
              <a:rPr lang="en-US" dirty="0"/>
              <a:t>Click to edit Master title style</a:t>
            </a:r>
            <a:endParaRPr lang="en-US" dirty="0"/>
          </a:p>
        </p:txBody>
      </p:sp>
      <p:sp>
        <p:nvSpPr>
          <p:cNvPr id="3" name="Content Placeholder 2"/>
          <p:cNvSpPr>
            <a:spLocks noGrp="1"/>
          </p:cNvSpPr>
          <p:nvPr>
            <p:ph idx="1"/>
          </p:nvPr>
        </p:nvSpPr>
        <p:spPr/>
        <p:txBody>
          <a:bodyPr/>
          <a:lstStyle>
            <a:lvl1pPr>
              <a:defRPr baseline="0">
                <a:ea typeface="楷体" panose="02010609060101010101" pitchFamily="49" charset="-122"/>
              </a:defRPr>
            </a:lvl1pPr>
            <a:lvl2pPr>
              <a:defRPr/>
            </a:lvl2pPr>
            <a:lvl3pPr>
              <a:defRPr/>
            </a:lvl3pPr>
            <a:lvl4pPr>
              <a:defRPr/>
            </a:lvl4pPr>
            <a:lvl5pPr>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Rectangle 4"/>
          <p:cNvSpPr>
            <a:spLocks noGrp="1" noChangeArrowheads="1"/>
          </p:cNvSpPr>
          <p:nvPr>
            <p:ph type="sldNum" sz="quarter" idx="10"/>
          </p:nvPr>
        </p:nvSpPr>
        <p:spPr/>
        <p:txBody>
          <a:bodyPr/>
          <a:lstStyle>
            <a:lvl2pPr lvl="1">
              <a:defRPr/>
            </a:lvl2pPr>
          </a:lstStyle>
          <a:p>
            <a:pPr lvl="1"/>
            <a:fld id="{79680411-0B18-4379-B88B-87C8A6F30E05}" type="slidenum">
              <a:rPr lang="es-ES"/>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spTree>
      <p:nvGrpSpPr>
        <p:cNvPr id="1" name=""/>
        <p:cNvGrpSpPr/>
        <p:nvPr/>
      </p:nvGrpSpPr>
      <p:grpSpPr>
        <a:xfrm>
          <a:off x="0" y="0"/>
          <a:ext cx="0" cy="0"/>
          <a:chOff x="0" y="0"/>
          <a:chExt cx="0" cy="0"/>
        </a:xfrm>
      </p:grpSpPr>
      <p:sp>
        <p:nvSpPr>
          <p:cNvPr id="4" name="Line 5"/>
          <p:cNvSpPr>
            <a:spLocks noChangeShapeType="1"/>
          </p:cNvSpPr>
          <p:nvPr/>
        </p:nvSpPr>
        <p:spPr bwMode="auto">
          <a:xfrm>
            <a:off x="609600" y="1447800"/>
            <a:ext cx="6172200" cy="0"/>
          </a:xfrm>
          <a:prstGeom prst="line">
            <a:avLst/>
          </a:prstGeom>
          <a:noFill/>
          <a:ln w="50800">
            <a:solidFill>
              <a:srgbClr val="FF0000"/>
            </a:solidFill>
            <a:round/>
            <a:headEnd type="none" w="sm" len="sm"/>
            <a:tailEnd type="none" w="sm" len="sm"/>
          </a:ln>
          <a:effectLst/>
        </p:spPr>
        <p:txBody>
          <a:bodyPr/>
          <a:lstStyle/>
          <a:p>
            <a:pPr>
              <a:defRPr/>
            </a:pPr>
            <a:endParaRPr lang="en-US">
              <a:latin typeface="Times New Roman" panose="02020603050405020304" pitchFamily="18" charset="0"/>
              <a:ea typeface="+mn-ea"/>
            </a:endParaRPr>
          </a:p>
        </p:txBody>
      </p:sp>
      <p:sp>
        <p:nvSpPr>
          <p:cNvPr id="2" name="Title 1"/>
          <p:cNvSpPr>
            <a:spLocks noGrp="1"/>
          </p:cNvSpPr>
          <p:nvPr>
            <p:ph type="title"/>
          </p:nvPr>
        </p:nvSpPr>
        <p:spPr>
          <a:xfrm>
            <a:off x="722313" y="4406900"/>
            <a:ext cx="7772400" cy="1362075"/>
          </a:xfrm>
        </p:spPr>
        <p:txBody>
          <a:bodyPr anchor="t"/>
          <a:lstStyle>
            <a:lvl1pPr algn="l">
              <a:defRPr sz="4000" b="1" cap="all" baseline="0">
                <a:ea typeface="楷体" panose="02010609060101010101" pitchFamily="49" charset="-122"/>
              </a:defRPr>
            </a:lvl1pPr>
          </a:lstStyle>
          <a:p>
            <a:r>
              <a:rPr lang="en-US" dirty="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endParaRPr lang="en-US" dirty="0"/>
          </a:p>
        </p:txBody>
      </p:sp>
      <p:sp>
        <p:nvSpPr>
          <p:cNvPr id="6" name="Rectangle 4"/>
          <p:cNvSpPr>
            <a:spLocks noGrp="1" noChangeArrowheads="1"/>
          </p:cNvSpPr>
          <p:nvPr>
            <p:ph type="sldNum" sz="quarter" idx="10"/>
          </p:nvPr>
        </p:nvSpPr>
        <p:spPr/>
        <p:txBody>
          <a:bodyPr/>
          <a:lstStyle>
            <a:lvl2pPr lvl="1">
              <a:defRPr/>
            </a:lvl2pPr>
          </a:lstStyle>
          <a:p>
            <a:pPr lvl="1"/>
            <a:fld id="{4FD4FFE6-C996-4D1D-8386-742D449F860D}" type="slidenum">
              <a:rPr lang="es-ES"/>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showMasterSp="0">
  <p:cSld name="Two Content">
    <p:spTree>
      <p:nvGrpSpPr>
        <p:cNvPr id="1" name=""/>
        <p:cNvGrpSpPr/>
        <p:nvPr/>
      </p:nvGrpSpPr>
      <p:grpSpPr>
        <a:xfrm>
          <a:off x="0" y="0"/>
          <a:ext cx="0" cy="0"/>
          <a:chOff x="0" y="0"/>
          <a:chExt cx="0" cy="0"/>
        </a:xfrm>
      </p:grpSpPr>
      <p:sp>
        <p:nvSpPr>
          <p:cNvPr id="5" name="Line 5"/>
          <p:cNvSpPr>
            <a:spLocks noChangeShapeType="1"/>
          </p:cNvSpPr>
          <p:nvPr/>
        </p:nvSpPr>
        <p:spPr bwMode="auto">
          <a:xfrm>
            <a:off x="609600" y="1447800"/>
            <a:ext cx="6172200" cy="0"/>
          </a:xfrm>
          <a:prstGeom prst="line">
            <a:avLst/>
          </a:prstGeom>
          <a:noFill/>
          <a:ln w="50800">
            <a:solidFill>
              <a:srgbClr val="FF0000"/>
            </a:solidFill>
            <a:round/>
            <a:headEnd type="none" w="sm" len="sm"/>
            <a:tailEnd type="none" w="sm" len="sm"/>
          </a:ln>
          <a:effectLst/>
        </p:spPr>
        <p:txBody>
          <a:bodyPr/>
          <a:lstStyle/>
          <a:p>
            <a:pPr>
              <a:defRPr/>
            </a:pPr>
            <a:endParaRPr lang="en-US">
              <a:latin typeface="Times New Roman" panose="02020603050405020304" pitchFamily="18" charset="0"/>
              <a:ea typeface="+mn-ea"/>
            </a:endParaRPr>
          </a:p>
        </p:txBody>
      </p:sp>
      <p:sp>
        <p:nvSpPr>
          <p:cNvPr id="2" name="Title 1"/>
          <p:cNvSpPr>
            <a:spLocks noGrp="1"/>
          </p:cNvSpPr>
          <p:nvPr>
            <p:ph type="title"/>
          </p:nvPr>
        </p:nvSpPr>
        <p:spPr/>
        <p:txBody>
          <a:bodyPr/>
          <a:lstStyle>
            <a:lvl1pPr>
              <a:defRPr baseline="0">
                <a:ea typeface="楷体" panose="02010609060101010101" pitchFamily="49" charset="-122"/>
              </a:defRPr>
            </a:lvl1pPr>
          </a:lstStyle>
          <a:p>
            <a:r>
              <a:rPr lang="en-US" dirty="0"/>
              <a:t>Click to edit Master title style</a:t>
            </a:r>
            <a:endParaRPr lang="en-US" dirty="0"/>
          </a:p>
        </p:txBody>
      </p:sp>
      <p:sp>
        <p:nvSpPr>
          <p:cNvPr id="3" name="Content Placeholder 2"/>
          <p:cNvSpPr>
            <a:spLocks noGrp="1"/>
          </p:cNvSpPr>
          <p:nvPr>
            <p:ph sz="half" idx="1"/>
          </p:nvPr>
        </p:nvSpPr>
        <p:spPr>
          <a:xfrm>
            <a:off x="685800" y="1524000"/>
            <a:ext cx="3810000" cy="4724400"/>
          </a:xfrm>
        </p:spPr>
        <p:txBody>
          <a:bodyPr/>
          <a:lstStyle>
            <a:lvl1pPr>
              <a:defRPr sz="2800">
                <a:ea typeface="楷体" panose="02010609060101010101" pitchFamily="49" charset="-122"/>
              </a:defRPr>
            </a:lvl1pPr>
            <a:lvl2pPr>
              <a:defRPr sz="2400">
                <a:ea typeface="楷体" panose="02010609060101010101" pitchFamily="49" charset="-122"/>
              </a:defRPr>
            </a:lvl2pPr>
            <a:lvl3pPr>
              <a:defRPr sz="2000">
                <a:ea typeface="楷体" panose="02010609060101010101" pitchFamily="49" charset="-122"/>
              </a:defRPr>
            </a:lvl3pPr>
            <a:lvl4pPr>
              <a:defRPr sz="1800">
                <a:ea typeface="楷体" panose="02010609060101010101" pitchFamily="49" charset="-122"/>
              </a:defRPr>
            </a:lvl4pPr>
            <a:lvl5pPr>
              <a:defRPr sz="1800">
                <a:ea typeface="楷体" panose="02010609060101010101" pitchFamily="49" charset="-122"/>
              </a:defRPr>
            </a:lvl5pPr>
            <a:lvl6pPr>
              <a:defRPr sz="1800"/>
            </a:lvl6pPr>
            <a:lvl7pPr>
              <a:defRPr sz="1800"/>
            </a:lvl7pPr>
            <a:lvl8pPr>
              <a:defRPr sz="1800"/>
            </a:lvl8pPr>
            <a:lvl9pPr>
              <a:defRPr sz="18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p:nvPr>
        </p:nvSpPr>
        <p:spPr>
          <a:xfrm>
            <a:off x="4648200" y="1524000"/>
            <a:ext cx="3810000" cy="4724400"/>
          </a:xfrm>
        </p:spPr>
        <p:txBody>
          <a:bodyPr/>
          <a:lstStyle>
            <a:lvl1pPr>
              <a:defRPr sz="2800">
                <a:ea typeface="楷体" panose="02010609060101010101" pitchFamily="49" charset="-122"/>
              </a:defRPr>
            </a:lvl1pPr>
            <a:lvl2pPr>
              <a:defRPr sz="2400">
                <a:ea typeface="楷体" panose="02010609060101010101" pitchFamily="49" charset="-122"/>
              </a:defRPr>
            </a:lvl2pPr>
            <a:lvl3pPr>
              <a:defRPr sz="2000">
                <a:ea typeface="楷体" panose="02010609060101010101" pitchFamily="49" charset="-122"/>
              </a:defRPr>
            </a:lvl3pPr>
            <a:lvl4pPr>
              <a:defRPr sz="1800">
                <a:ea typeface="楷体" panose="02010609060101010101" pitchFamily="49" charset="-122"/>
              </a:defRPr>
            </a:lvl4pPr>
            <a:lvl5pPr>
              <a:defRPr sz="1800">
                <a:ea typeface="楷体" panose="02010609060101010101" pitchFamily="49" charset="-122"/>
              </a:defRPr>
            </a:lvl5pPr>
            <a:lvl6pPr>
              <a:defRPr sz="1800"/>
            </a:lvl6pPr>
            <a:lvl7pPr>
              <a:defRPr sz="1800"/>
            </a:lvl7pPr>
            <a:lvl8pPr>
              <a:defRPr sz="1800"/>
            </a:lvl8pPr>
            <a:lvl9pPr>
              <a:defRPr sz="18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Rectangle 9"/>
          <p:cNvSpPr>
            <a:spLocks noGrp="1" noChangeArrowheads="1"/>
          </p:cNvSpPr>
          <p:nvPr>
            <p:ph type="sldNum" sz="quarter" idx="10"/>
          </p:nvPr>
        </p:nvSpPr>
        <p:spPr/>
        <p:txBody>
          <a:bodyPr/>
          <a:lstStyle>
            <a:lvl2pPr lvl="1">
              <a:defRPr/>
            </a:lvl2pPr>
          </a:lstStyle>
          <a:p>
            <a:pPr lvl="1"/>
            <a:fld id="{1090AED9-50EC-4D19-AB1A-27325B2B098A}" type="slidenum">
              <a:rPr lang="es-ES"/>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showMasterSp="0">
  <p:cSld name="Comparison">
    <p:spTree>
      <p:nvGrpSpPr>
        <p:cNvPr id="1" name=""/>
        <p:cNvGrpSpPr/>
        <p:nvPr/>
      </p:nvGrpSpPr>
      <p:grpSpPr>
        <a:xfrm>
          <a:off x="0" y="0"/>
          <a:ext cx="0" cy="0"/>
          <a:chOff x="0" y="0"/>
          <a:chExt cx="0" cy="0"/>
        </a:xfrm>
      </p:grpSpPr>
      <p:sp>
        <p:nvSpPr>
          <p:cNvPr id="7" name="Line 5"/>
          <p:cNvSpPr>
            <a:spLocks noChangeShapeType="1"/>
          </p:cNvSpPr>
          <p:nvPr/>
        </p:nvSpPr>
        <p:spPr bwMode="auto">
          <a:xfrm>
            <a:off x="609600" y="1447800"/>
            <a:ext cx="6172200" cy="0"/>
          </a:xfrm>
          <a:prstGeom prst="line">
            <a:avLst/>
          </a:prstGeom>
          <a:noFill/>
          <a:ln w="50800">
            <a:solidFill>
              <a:srgbClr val="FF0000"/>
            </a:solidFill>
            <a:round/>
            <a:headEnd type="none" w="sm" len="sm"/>
            <a:tailEnd type="none" w="sm" len="sm"/>
          </a:ln>
          <a:effectLst/>
        </p:spPr>
        <p:txBody>
          <a:bodyPr/>
          <a:lstStyle/>
          <a:p>
            <a:pPr>
              <a:defRPr/>
            </a:pPr>
            <a:endParaRPr lang="en-US">
              <a:latin typeface="Times New Roman" panose="02020603050405020304" pitchFamily="18" charset="0"/>
              <a:ea typeface="+mn-ea"/>
            </a:endParaRPr>
          </a:p>
        </p:txBody>
      </p:sp>
      <p:sp>
        <p:nvSpPr>
          <p:cNvPr id="2" name="Title 1"/>
          <p:cNvSpPr>
            <a:spLocks noGrp="1"/>
          </p:cNvSpPr>
          <p:nvPr>
            <p:ph type="title"/>
          </p:nvPr>
        </p:nvSpPr>
        <p:spPr>
          <a:xfrm>
            <a:off x="457200" y="274638"/>
            <a:ext cx="8229600" cy="1143000"/>
          </a:xfrm>
        </p:spPr>
        <p:txBody>
          <a:bodyPr/>
          <a:lstStyle>
            <a:lvl1pPr>
              <a:defRPr baseline="0">
                <a:ea typeface="楷体" panose="02010609060101010101" pitchFamily="49" charset="-122"/>
              </a:defRPr>
            </a:lvl1pPr>
          </a:lstStyle>
          <a:p>
            <a:r>
              <a:rPr lang="en-US" dirty="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4" name="Content Placeholder 3"/>
          <p:cNvSpPr>
            <a:spLocks noGrp="1"/>
          </p:cNvSpPr>
          <p:nvPr>
            <p:ph sz="half" idx="2"/>
          </p:nvPr>
        </p:nvSpPr>
        <p:spPr>
          <a:xfrm>
            <a:off x="457200" y="2174875"/>
            <a:ext cx="4040188" cy="3951288"/>
          </a:xfrm>
        </p:spPr>
        <p:txBody>
          <a:bodyPr/>
          <a:lstStyle>
            <a:lvl1pPr>
              <a:defRPr sz="2400">
                <a:ea typeface="楷体" panose="02010609060101010101" pitchFamily="49" charset="-122"/>
              </a:defRPr>
            </a:lvl1pPr>
            <a:lvl2pPr>
              <a:defRPr sz="2000">
                <a:ea typeface="楷体" panose="02010609060101010101" pitchFamily="49" charset="-122"/>
              </a:defRPr>
            </a:lvl2pPr>
            <a:lvl3pPr>
              <a:defRPr sz="1800">
                <a:ea typeface="楷体" panose="02010609060101010101" pitchFamily="49" charset="-122"/>
              </a:defRPr>
            </a:lvl3pPr>
            <a:lvl4pPr>
              <a:defRPr sz="1600">
                <a:ea typeface="楷体" panose="02010609060101010101" pitchFamily="49" charset="-122"/>
              </a:defRPr>
            </a:lvl4pPr>
            <a:lvl5pPr>
              <a:defRPr sz="1600">
                <a:ea typeface="楷体" panose="02010609060101010101" pitchFamily="49" charset="-122"/>
              </a:defRPr>
            </a:lvl5pPr>
            <a:lvl6pPr>
              <a:defRPr sz="1600"/>
            </a:lvl6pPr>
            <a:lvl7pPr>
              <a:defRPr sz="1600"/>
            </a:lvl7pPr>
            <a:lvl8pPr>
              <a:defRPr sz="1600"/>
            </a:lvl8pPr>
            <a:lvl9pPr>
              <a:defRPr sz="16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6" name="Content Placeholder 5"/>
          <p:cNvSpPr>
            <a:spLocks noGrp="1"/>
          </p:cNvSpPr>
          <p:nvPr>
            <p:ph sz="quarter" idx="4"/>
          </p:nvPr>
        </p:nvSpPr>
        <p:spPr>
          <a:xfrm>
            <a:off x="4645025" y="2174875"/>
            <a:ext cx="4041775" cy="3951288"/>
          </a:xfrm>
        </p:spPr>
        <p:txBody>
          <a:bodyPr/>
          <a:lstStyle>
            <a:lvl1pPr>
              <a:defRPr sz="2400">
                <a:ea typeface="楷体" panose="02010609060101010101" pitchFamily="49" charset="-122"/>
              </a:defRPr>
            </a:lvl1pPr>
            <a:lvl2pPr>
              <a:defRPr sz="2000">
                <a:ea typeface="楷体" panose="02010609060101010101" pitchFamily="49" charset="-122"/>
              </a:defRPr>
            </a:lvl2pPr>
            <a:lvl3pPr>
              <a:defRPr sz="1800">
                <a:ea typeface="楷体" panose="02010609060101010101" pitchFamily="49" charset="-122"/>
              </a:defRPr>
            </a:lvl3pPr>
            <a:lvl4pPr>
              <a:defRPr sz="1600">
                <a:ea typeface="楷体" panose="02010609060101010101" pitchFamily="49" charset="-122"/>
              </a:defRPr>
            </a:lvl4pPr>
            <a:lvl5pPr>
              <a:defRPr sz="1600">
                <a:ea typeface="楷体" panose="02010609060101010101" pitchFamily="49" charset="-122"/>
              </a:defRPr>
            </a:lvl5pPr>
            <a:lvl6pPr>
              <a:defRPr sz="1600"/>
            </a:lvl6pPr>
            <a:lvl7pPr>
              <a:defRPr sz="1600"/>
            </a:lvl7pPr>
            <a:lvl8pPr>
              <a:defRPr sz="1600"/>
            </a:lvl8pPr>
            <a:lvl9pPr>
              <a:defRPr sz="16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9" name="Rectangle 4"/>
          <p:cNvSpPr>
            <a:spLocks noGrp="1" noChangeArrowheads="1"/>
          </p:cNvSpPr>
          <p:nvPr>
            <p:ph type="sldNum" sz="quarter" idx="10"/>
          </p:nvPr>
        </p:nvSpPr>
        <p:spPr/>
        <p:txBody>
          <a:bodyPr/>
          <a:lstStyle>
            <a:lvl2pPr lvl="1">
              <a:defRPr/>
            </a:lvl2pPr>
          </a:lstStyle>
          <a:p>
            <a:pPr lvl="1"/>
            <a:fld id="{9C7F01FB-6EF7-4EDB-9E97-23B7BCE68F25}" type="slidenum">
              <a:rPr lang="es-ES"/>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showMasterSp="0">
  <p:cSld name="Title Only">
    <p:spTree>
      <p:nvGrpSpPr>
        <p:cNvPr id="1" name=""/>
        <p:cNvGrpSpPr/>
        <p:nvPr/>
      </p:nvGrpSpPr>
      <p:grpSpPr>
        <a:xfrm>
          <a:off x="0" y="0"/>
          <a:ext cx="0" cy="0"/>
          <a:chOff x="0" y="0"/>
          <a:chExt cx="0" cy="0"/>
        </a:xfrm>
      </p:grpSpPr>
      <p:sp>
        <p:nvSpPr>
          <p:cNvPr id="3" name="Line 5"/>
          <p:cNvSpPr>
            <a:spLocks noChangeShapeType="1"/>
          </p:cNvSpPr>
          <p:nvPr/>
        </p:nvSpPr>
        <p:spPr bwMode="auto">
          <a:xfrm>
            <a:off x="609600" y="1447800"/>
            <a:ext cx="6172200" cy="0"/>
          </a:xfrm>
          <a:prstGeom prst="line">
            <a:avLst/>
          </a:prstGeom>
          <a:noFill/>
          <a:ln w="50800">
            <a:solidFill>
              <a:srgbClr val="FF0000"/>
            </a:solidFill>
            <a:round/>
            <a:headEnd type="none" w="sm" len="sm"/>
            <a:tailEnd type="none" w="sm" len="sm"/>
          </a:ln>
          <a:effectLst/>
        </p:spPr>
        <p:txBody>
          <a:bodyPr/>
          <a:lstStyle/>
          <a:p>
            <a:pPr>
              <a:defRPr/>
            </a:pPr>
            <a:endParaRPr lang="en-US">
              <a:latin typeface="Times New Roman" panose="02020603050405020304" pitchFamily="18" charset="0"/>
              <a:ea typeface="+mn-ea"/>
            </a:endParaRPr>
          </a:p>
        </p:txBody>
      </p:sp>
      <p:sp>
        <p:nvSpPr>
          <p:cNvPr id="2" name="Title 1"/>
          <p:cNvSpPr>
            <a:spLocks noGrp="1"/>
          </p:cNvSpPr>
          <p:nvPr>
            <p:ph type="title"/>
          </p:nvPr>
        </p:nvSpPr>
        <p:spPr/>
        <p:txBody>
          <a:bodyPr/>
          <a:lstStyle>
            <a:lvl1pPr>
              <a:defRPr baseline="0">
                <a:ea typeface="楷体" panose="02010609060101010101" pitchFamily="49" charset="-122"/>
              </a:defRPr>
            </a:lvl1pPr>
          </a:lstStyle>
          <a:p>
            <a:r>
              <a:rPr lang="en-US" dirty="0"/>
              <a:t>Click to edit Master title style</a:t>
            </a:r>
            <a:endParaRPr lang="en-US" dirty="0"/>
          </a:p>
        </p:txBody>
      </p:sp>
      <p:sp>
        <p:nvSpPr>
          <p:cNvPr id="5" name="Rectangle 9"/>
          <p:cNvSpPr>
            <a:spLocks noGrp="1" noChangeArrowheads="1"/>
          </p:cNvSpPr>
          <p:nvPr>
            <p:ph type="sldNum" sz="quarter" idx="10"/>
          </p:nvPr>
        </p:nvSpPr>
        <p:spPr/>
        <p:txBody>
          <a:bodyPr/>
          <a:lstStyle>
            <a:lvl2pPr lvl="1">
              <a:defRPr/>
            </a:lvl2pPr>
          </a:lstStyle>
          <a:p>
            <a:pPr lvl="1"/>
            <a:fld id="{9C86D18E-A0B0-4645-9EC0-0AC6D7AFB1FD}" type="slidenum">
              <a:rPr lang="es-ES"/>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2" name="Line 5"/>
          <p:cNvSpPr>
            <a:spLocks noChangeShapeType="1"/>
          </p:cNvSpPr>
          <p:nvPr/>
        </p:nvSpPr>
        <p:spPr bwMode="auto">
          <a:xfrm>
            <a:off x="609600" y="1447800"/>
            <a:ext cx="6172200" cy="0"/>
          </a:xfrm>
          <a:prstGeom prst="line">
            <a:avLst/>
          </a:prstGeom>
          <a:noFill/>
          <a:ln w="50800">
            <a:solidFill>
              <a:srgbClr val="FF0000"/>
            </a:solidFill>
            <a:round/>
            <a:headEnd type="none" w="sm" len="sm"/>
            <a:tailEnd type="none" w="sm" len="sm"/>
          </a:ln>
          <a:effectLst/>
        </p:spPr>
        <p:txBody>
          <a:bodyPr/>
          <a:lstStyle/>
          <a:p>
            <a:pPr>
              <a:defRPr/>
            </a:pPr>
            <a:endParaRPr lang="en-US">
              <a:latin typeface="Times New Roman" panose="02020603050405020304" pitchFamily="18" charset="0"/>
              <a:ea typeface="+mn-ea"/>
            </a:endParaRPr>
          </a:p>
        </p:txBody>
      </p:sp>
      <p:sp>
        <p:nvSpPr>
          <p:cNvPr id="4" name="Rectangle 4"/>
          <p:cNvSpPr>
            <a:spLocks noGrp="1" noChangeArrowheads="1"/>
          </p:cNvSpPr>
          <p:nvPr>
            <p:ph type="sldNum" sz="quarter" idx="10"/>
          </p:nvPr>
        </p:nvSpPr>
        <p:spPr/>
        <p:txBody>
          <a:bodyPr/>
          <a:lstStyle>
            <a:lvl2pPr lvl="1">
              <a:defRPr/>
            </a:lvl2pPr>
          </a:lstStyle>
          <a:p>
            <a:pPr lvl="1"/>
            <a:fld id="{CC812C50-9D24-495E-BA7E-1DC2B83ADCC3}" type="slidenum">
              <a:rPr lang="es-ES"/>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5" name="Line 5"/>
          <p:cNvSpPr>
            <a:spLocks noChangeShapeType="1"/>
          </p:cNvSpPr>
          <p:nvPr/>
        </p:nvSpPr>
        <p:spPr bwMode="auto">
          <a:xfrm>
            <a:off x="609600" y="1447800"/>
            <a:ext cx="6172200" cy="0"/>
          </a:xfrm>
          <a:prstGeom prst="line">
            <a:avLst/>
          </a:prstGeom>
          <a:noFill/>
          <a:ln w="50800">
            <a:solidFill>
              <a:srgbClr val="FF0000"/>
            </a:solidFill>
            <a:round/>
            <a:headEnd type="none" w="sm" len="sm"/>
            <a:tailEnd type="none" w="sm" len="sm"/>
          </a:ln>
          <a:effectLst/>
        </p:spPr>
        <p:txBody>
          <a:bodyPr/>
          <a:lstStyle/>
          <a:p>
            <a:pPr>
              <a:defRPr/>
            </a:pPr>
            <a:endParaRPr lang="en-US">
              <a:latin typeface="Times New Roman" panose="02020603050405020304" pitchFamily="18" charset="0"/>
              <a:ea typeface="+mn-ea"/>
            </a:endParaRPr>
          </a:p>
        </p:txBody>
      </p:sp>
      <p:sp>
        <p:nvSpPr>
          <p:cNvPr id="2" name="Title 1"/>
          <p:cNvSpPr>
            <a:spLocks noGrp="1"/>
          </p:cNvSpPr>
          <p:nvPr>
            <p:ph type="title"/>
          </p:nvPr>
        </p:nvSpPr>
        <p:spPr>
          <a:xfrm>
            <a:off x="457200" y="273050"/>
            <a:ext cx="3008313" cy="1162050"/>
          </a:xfrm>
        </p:spPr>
        <p:txBody>
          <a:bodyPr anchor="b"/>
          <a:lstStyle>
            <a:lvl1pPr algn="l">
              <a:defRPr sz="2000" b="1" baseline="0">
                <a:ea typeface="楷体" panose="02010609060101010101" pitchFamily="49" charset="-122"/>
              </a:defRPr>
            </a:lvl1pPr>
          </a:lstStyle>
          <a:p>
            <a:r>
              <a:rPr lang="en-US" dirty="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ea typeface="楷体" panose="02010609060101010101" pitchFamily="49" charset="-122"/>
              </a:defRPr>
            </a:lvl1pPr>
            <a:lvl2pPr>
              <a:defRPr sz="2800">
                <a:ea typeface="楷体" panose="02010609060101010101" pitchFamily="49" charset="-122"/>
              </a:defRPr>
            </a:lvl2pPr>
            <a:lvl3pPr>
              <a:defRPr sz="2400">
                <a:ea typeface="楷体" panose="02010609060101010101" pitchFamily="49" charset="-122"/>
              </a:defRPr>
            </a:lvl3pPr>
            <a:lvl4pPr>
              <a:defRPr sz="2000">
                <a:ea typeface="楷体" panose="02010609060101010101" pitchFamily="49" charset="-122"/>
              </a:defRPr>
            </a:lvl4pPr>
            <a:lvl5pPr>
              <a:defRPr sz="2000">
                <a:ea typeface="楷体" panose="02010609060101010101" pitchFamily="49" charset="-122"/>
              </a:defRPr>
            </a:lvl5pPr>
            <a:lvl6pPr>
              <a:defRPr sz="2000"/>
            </a:lvl6pPr>
            <a:lvl7pPr>
              <a:defRPr sz="2000"/>
            </a:lvl7pPr>
            <a:lvl8pPr>
              <a:defRPr sz="2000"/>
            </a:lvl8pPr>
            <a:lvl9pPr>
              <a:defRPr sz="20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
        <p:nvSpPr>
          <p:cNvPr id="7" name="Rectangle 9"/>
          <p:cNvSpPr>
            <a:spLocks noGrp="1" noChangeArrowheads="1"/>
          </p:cNvSpPr>
          <p:nvPr>
            <p:ph type="sldNum" sz="quarter" idx="10"/>
          </p:nvPr>
        </p:nvSpPr>
        <p:spPr/>
        <p:txBody>
          <a:bodyPr/>
          <a:lstStyle>
            <a:lvl2pPr lvl="1">
              <a:defRPr/>
            </a:lvl2pPr>
          </a:lstStyle>
          <a:p>
            <a:pPr lvl="1"/>
            <a:fld id="{0DA20D70-7BE7-4053-87C6-193C696BAA96}" type="slidenum">
              <a:rPr lang="es-ES"/>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5" name="Line 5"/>
          <p:cNvSpPr>
            <a:spLocks noChangeShapeType="1"/>
          </p:cNvSpPr>
          <p:nvPr/>
        </p:nvSpPr>
        <p:spPr bwMode="auto">
          <a:xfrm>
            <a:off x="609600" y="1447800"/>
            <a:ext cx="6172200" cy="0"/>
          </a:xfrm>
          <a:prstGeom prst="line">
            <a:avLst/>
          </a:prstGeom>
          <a:noFill/>
          <a:ln w="50800">
            <a:solidFill>
              <a:srgbClr val="FF0000"/>
            </a:solidFill>
            <a:round/>
            <a:headEnd type="none" w="sm" len="sm"/>
            <a:tailEnd type="none" w="sm" len="sm"/>
          </a:ln>
          <a:effectLst/>
        </p:spPr>
        <p:txBody>
          <a:bodyPr/>
          <a:lstStyle/>
          <a:p>
            <a:pPr>
              <a:defRPr/>
            </a:pPr>
            <a:endParaRPr lang="en-US">
              <a:latin typeface="Times New Roman" panose="02020603050405020304" pitchFamily="18" charset="0"/>
              <a:ea typeface="+mn-ea"/>
            </a:endParaRPr>
          </a:p>
        </p:txBody>
      </p:sp>
      <p:sp>
        <p:nvSpPr>
          <p:cNvPr id="2" name="Title 1"/>
          <p:cNvSpPr>
            <a:spLocks noGrp="1"/>
          </p:cNvSpPr>
          <p:nvPr>
            <p:ph type="title"/>
          </p:nvPr>
        </p:nvSpPr>
        <p:spPr>
          <a:xfrm>
            <a:off x="1792288" y="4800600"/>
            <a:ext cx="5486400" cy="566738"/>
          </a:xfrm>
        </p:spPr>
        <p:txBody>
          <a:bodyPr anchor="b"/>
          <a:lstStyle>
            <a:lvl1pPr algn="l">
              <a:defRPr sz="2000" b="1" baseline="0">
                <a:ea typeface="楷体" panose="02010609060101010101" pitchFamily="49" charset="-122"/>
              </a:defRPr>
            </a:lvl1pPr>
          </a:lstStyle>
          <a:p>
            <a:r>
              <a:rPr lang="en-US" dirty="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
        <p:nvSpPr>
          <p:cNvPr id="7" name="Rectangle 9"/>
          <p:cNvSpPr>
            <a:spLocks noGrp="1" noChangeArrowheads="1"/>
          </p:cNvSpPr>
          <p:nvPr>
            <p:ph type="sldNum" sz="quarter" idx="10"/>
          </p:nvPr>
        </p:nvSpPr>
        <p:spPr/>
        <p:txBody>
          <a:bodyPr/>
          <a:lstStyle>
            <a:lvl2pPr lvl="1">
              <a:defRPr/>
            </a:lvl2pPr>
          </a:lstStyle>
          <a:p>
            <a:pPr lvl="1"/>
            <a:fld id="{025ABB73-297F-4FC4-BF1A-793F255B5EDC}" type="slidenum">
              <a:rPr lang="es-ES"/>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vmlDrawing" Target="../drawings/vmlDrawing1.v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oleObject" Target="../embeddings/oleObject1.bin"/><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7" name="对象 1"/>
          <p:cNvGraphicFramePr>
            <a:graphicFrameLocks noChangeAspect="1"/>
          </p:cNvGraphicFramePr>
          <p:nvPr userDrawn="1"/>
        </p:nvGraphicFramePr>
        <p:xfrm>
          <a:off x="-118812" y="152400"/>
          <a:ext cx="1962167" cy="1103897"/>
        </p:xfrm>
        <a:graphic>
          <a:graphicData uri="http://schemas.openxmlformats.org/presentationml/2006/ole">
            <mc:AlternateContent xmlns:mc="http://schemas.openxmlformats.org/markup-compatibility/2006">
              <mc:Choice xmlns:v="urn:schemas-microsoft-com:vml" Requires="v">
                <p:oleObj spid="_x0000_s1359" name="Image" r:id="rId12" imgW="6572250" imgH="3695700" progId="Photoshop.Image.13">
                  <p:embed/>
                </p:oleObj>
              </mc:Choice>
              <mc:Fallback>
                <p:oleObj name="Image" r:id="rId12" imgW="6572250" imgH="3695700" progId="Photoshop.Image.13">
                  <p:embed/>
                  <p:pic>
                    <p:nvPicPr>
                      <p:cNvPr id="0" name="图片 135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8812" y="152400"/>
                        <a:ext cx="1962167" cy="1103897"/>
                      </a:xfrm>
                      <a:prstGeom prst="rect">
                        <a:avLst/>
                      </a:prstGeom>
                      <a:noFill/>
                      <a:ln>
                        <a:noFill/>
                      </a:ln>
                    </p:spPr>
                  </p:pic>
                </p:oleObj>
              </mc:Fallback>
            </mc:AlternateContent>
          </a:graphicData>
        </a:graphic>
      </p:graphicFrame>
      <p:sp>
        <p:nvSpPr>
          <p:cNvPr id="1027" name="Rectangle 2"/>
          <p:cNvSpPr>
            <a:spLocks noGrp="1" noChangeArrowheads="1"/>
          </p:cNvSpPr>
          <p:nvPr>
            <p:ph type="title"/>
          </p:nvPr>
        </p:nvSpPr>
        <p:spPr bwMode="auto">
          <a:xfrm>
            <a:off x="1371600" y="228600"/>
            <a:ext cx="6248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lstStyle/>
          <a:p>
            <a:pPr lvl="0"/>
            <a:r>
              <a:rPr lang="es-ES" dirty="0"/>
              <a:t>D</a:t>
            </a:r>
            <a:endParaRPr lang="es-ES" dirty="0"/>
          </a:p>
        </p:txBody>
      </p:sp>
      <p:sp>
        <p:nvSpPr>
          <p:cNvPr id="1028" name="Rectangle 3"/>
          <p:cNvSpPr>
            <a:spLocks noGrp="1" noChangeArrowheads="1"/>
          </p:cNvSpPr>
          <p:nvPr>
            <p:ph type="body" idx="1"/>
          </p:nvPr>
        </p:nvSpPr>
        <p:spPr bwMode="auto">
          <a:xfrm>
            <a:off x="685800" y="1524000"/>
            <a:ext cx="77724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lstStyle/>
          <a:p>
            <a:pPr lvl="0"/>
            <a:r>
              <a:rPr lang="es-ES" dirty="0"/>
              <a:t>Click to Edit Master Text Styles</a:t>
            </a:r>
            <a:endParaRPr lang="es-ES" dirty="0"/>
          </a:p>
          <a:p>
            <a:pPr lvl="1"/>
            <a:r>
              <a:rPr lang="es-ES" dirty="0"/>
              <a:t>SECOND LEVEL</a:t>
            </a:r>
            <a:endParaRPr lang="es-ES" dirty="0"/>
          </a:p>
          <a:p>
            <a:pPr lvl="2"/>
            <a:r>
              <a:rPr lang="es-ES" dirty="0"/>
              <a:t>THIRD LEVEL</a:t>
            </a:r>
            <a:endParaRPr lang="es-ES" dirty="0"/>
          </a:p>
        </p:txBody>
      </p:sp>
      <p:sp>
        <p:nvSpPr>
          <p:cNvPr id="12292" name="Rectangle 4"/>
          <p:cNvSpPr>
            <a:spLocks noGrp="1" noChangeArrowheads="1"/>
          </p:cNvSpPr>
          <p:nvPr>
            <p:ph type="sldNum" sz="quarter" idx="4"/>
          </p:nvPr>
        </p:nvSpPr>
        <p:spPr bwMode="auto">
          <a:xfrm>
            <a:off x="8077200" y="6324600"/>
            <a:ext cx="381000" cy="381000"/>
          </a:xfrm>
          <a:prstGeom prst="rect">
            <a:avLst/>
          </a:prstGeom>
          <a:noFill/>
          <a:ln w="9525">
            <a:noFill/>
            <a:miter lim="800000"/>
          </a:ln>
          <a:effectLst/>
        </p:spPr>
        <p:txBody>
          <a:bodyPr vert="horz" wrap="none" lIns="92075" tIns="46038" rIns="92075" bIns="46038" numCol="1" anchor="ctr" anchorCtr="0" compatLnSpc="1"/>
          <a:lstStyle>
            <a:lvl2pPr lvl="1" algn="r">
              <a:defRPr sz="1000">
                <a:latin typeface="Arial" panose="020B0604020202020204" pitchFamily="34" charset="0"/>
              </a:defRPr>
            </a:lvl2pPr>
          </a:lstStyle>
          <a:p>
            <a:pPr lvl="1"/>
            <a:fld id="{9D4ADB00-AF9A-4CA0-9AD6-77D38D1BE3FC}" type="slidenum">
              <a:rPr lang="es-ES"/>
            </a:fld>
            <a:endParaRPr lang="es-ES"/>
          </a:p>
        </p:txBody>
      </p:sp>
      <p:sp>
        <p:nvSpPr>
          <p:cNvPr id="12293" name="Line 5"/>
          <p:cNvSpPr>
            <a:spLocks noChangeShapeType="1"/>
          </p:cNvSpPr>
          <p:nvPr/>
        </p:nvSpPr>
        <p:spPr bwMode="auto">
          <a:xfrm>
            <a:off x="609600" y="1447800"/>
            <a:ext cx="6172200" cy="0"/>
          </a:xfrm>
          <a:prstGeom prst="line">
            <a:avLst/>
          </a:prstGeom>
          <a:noFill/>
          <a:ln w="50800">
            <a:solidFill>
              <a:srgbClr val="FF0000"/>
            </a:solidFill>
            <a:round/>
            <a:headEnd type="none" w="sm" len="sm"/>
            <a:tailEnd type="none" w="sm" len="sm"/>
          </a:ln>
          <a:effectLst/>
        </p:spPr>
        <p:txBody>
          <a:bodyPr/>
          <a:lstStyle/>
          <a:p>
            <a:pPr>
              <a:defRPr/>
            </a:pPr>
            <a:endParaRPr lang="en-US">
              <a:latin typeface="Times New Roman" panose="02020603050405020304" pitchFamily="18" charset="0"/>
              <a:ea typeface="+mn-ea"/>
            </a:endParaRPr>
          </a:p>
        </p:txBody>
      </p:sp>
      <p:sp>
        <p:nvSpPr>
          <p:cNvPr id="6" name="矩形 5"/>
          <p:cNvSpPr>
            <a:spLocks noChangeArrowheads="1"/>
          </p:cNvSpPr>
          <p:nvPr userDrawn="1"/>
        </p:nvSpPr>
        <p:spPr bwMode="auto">
          <a:xfrm>
            <a:off x="7611122" y="66176"/>
            <a:ext cx="1497578" cy="1425289"/>
          </a:xfrm>
          <a:prstGeom prst="rect">
            <a:avLst/>
          </a:prstGeom>
          <a:blipFill dpi="0" rotWithShape="1">
            <a:blip r:embed="rId14">
              <a:alphaModFix amt="60000"/>
            </a:blip>
            <a:srcRect/>
            <a:stretch>
              <a:fillRect/>
            </a:stretch>
          </a:blipFill>
          <a:ln w="9525">
            <a:solidFill>
              <a:srgbClr val="FFFFFF"/>
            </a:solidFill>
            <a:round/>
          </a:ln>
        </p:spPr>
        <p:txBody>
          <a:bodyPr/>
          <a:lstStyle>
            <a:defPPr>
              <a:defRPr lang="zh-CN"/>
            </a:defPPr>
            <a:lvl1pPr algn="r" rtl="0" fontAlgn="base">
              <a:spcBef>
                <a:spcPct val="0"/>
              </a:spcBef>
              <a:spcAft>
                <a:spcPct val="0"/>
              </a:spcAft>
              <a:defRPr sz="2400" kern="1200">
                <a:solidFill>
                  <a:srgbClr val="0000FF"/>
                </a:solidFill>
                <a:latin typeface="Arial" panose="020B0604020202020204" pitchFamily="34" charset="0"/>
                <a:ea typeface="楷体_GB2312" pitchFamily="49" charset="-122"/>
                <a:cs typeface="+mn-cs"/>
              </a:defRPr>
            </a:lvl1pPr>
            <a:lvl2pPr marL="457200" algn="r" rtl="0" fontAlgn="base">
              <a:spcBef>
                <a:spcPct val="0"/>
              </a:spcBef>
              <a:spcAft>
                <a:spcPct val="0"/>
              </a:spcAft>
              <a:defRPr sz="2400" kern="1200">
                <a:solidFill>
                  <a:srgbClr val="0000FF"/>
                </a:solidFill>
                <a:latin typeface="Arial" panose="020B0604020202020204" pitchFamily="34" charset="0"/>
                <a:ea typeface="楷体_GB2312" pitchFamily="49" charset="-122"/>
                <a:cs typeface="+mn-cs"/>
              </a:defRPr>
            </a:lvl2pPr>
            <a:lvl3pPr marL="914400" algn="r" rtl="0" fontAlgn="base">
              <a:spcBef>
                <a:spcPct val="0"/>
              </a:spcBef>
              <a:spcAft>
                <a:spcPct val="0"/>
              </a:spcAft>
              <a:defRPr sz="2400" kern="1200">
                <a:solidFill>
                  <a:srgbClr val="0000FF"/>
                </a:solidFill>
                <a:latin typeface="Arial" panose="020B0604020202020204" pitchFamily="34" charset="0"/>
                <a:ea typeface="楷体_GB2312" pitchFamily="49" charset="-122"/>
                <a:cs typeface="+mn-cs"/>
              </a:defRPr>
            </a:lvl3pPr>
            <a:lvl4pPr marL="1371600" algn="r" rtl="0" fontAlgn="base">
              <a:spcBef>
                <a:spcPct val="0"/>
              </a:spcBef>
              <a:spcAft>
                <a:spcPct val="0"/>
              </a:spcAft>
              <a:defRPr sz="2400" kern="1200">
                <a:solidFill>
                  <a:srgbClr val="0000FF"/>
                </a:solidFill>
                <a:latin typeface="Arial" panose="020B0604020202020204" pitchFamily="34" charset="0"/>
                <a:ea typeface="楷体_GB2312" pitchFamily="49" charset="-122"/>
                <a:cs typeface="+mn-cs"/>
              </a:defRPr>
            </a:lvl4pPr>
            <a:lvl5pPr marL="1828800" algn="r" rtl="0" fontAlgn="base">
              <a:spcBef>
                <a:spcPct val="0"/>
              </a:spcBef>
              <a:spcAft>
                <a:spcPct val="0"/>
              </a:spcAft>
              <a:defRPr sz="2400" kern="1200">
                <a:solidFill>
                  <a:srgbClr val="0000FF"/>
                </a:solidFill>
                <a:latin typeface="Arial" panose="020B0604020202020204" pitchFamily="34" charset="0"/>
                <a:ea typeface="楷体_GB2312" pitchFamily="49" charset="-122"/>
                <a:cs typeface="+mn-cs"/>
              </a:defRPr>
            </a:lvl5pPr>
            <a:lvl6pPr marL="2286000" algn="l" defTabSz="914400" rtl="0" eaLnBrk="1" latinLnBrk="0" hangingPunct="1">
              <a:defRPr sz="2400" kern="1200">
                <a:solidFill>
                  <a:srgbClr val="0000FF"/>
                </a:solidFill>
                <a:latin typeface="Arial" panose="020B0604020202020204" pitchFamily="34" charset="0"/>
                <a:ea typeface="楷体_GB2312" pitchFamily="49" charset="-122"/>
                <a:cs typeface="+mn-cs"/>
              </a:defRPr>
            </a:lvl6pPr>
            <a:lvl7pPr marL="2743200" algn="l" defTabSz="914400" rtl="0" eaLnBrk="1" latinLnBrk="0" hangingPunct="1">
              <a:defRPr sz="2400" kern="1200">
                <a:solidFill>
                  <a:srgbClr val="0000FF"/>
                </a:solidFill>
                <a:latin typeface="Arial" panose="020B0604020202020204" pitchFamily="34" charset="0"/>
                <a:ea typeface="楷体_GB2312" pitchFamily="49" charset="-122"/>
                <a:cs typeface="+mn-cs"/>
              </a:defRPr>
            </a:lvl7pPr>
            <a:lvl8pPr marL="3200400" algn="l" defTabSz="914400" rtl="0" eaLnBrk="1" latinLnBrk="0" hangingPunct="1">
              <a:defRPr sz="2400" kern="1200">
                <a:solidFill>
                  <a:srgbClr val="0000FF"/>
                </a:solidFill>
                <a:latin typeface="Arial" panose="020B0604020202020204" pitchFamily="34" charset="0"/>
                <a:ea typeface="楷体_GB2312" pitchFamily="49" charset="-122"/>
                <a:cs typeface="+mn-cs"/>
              </a:defRPr>
            </a:lvl8pPr>
            <a:lvl9pPr marL="3657600" algn="l" defTabSz="914400" rtl="0" eaLnBrk="1" latinLnBrk="0" hangingPunct="1">
              <a:defRPr sz="2400" kern="1200">
                <a:solidFill>
                  <a:srgbClr val="0000FF"/>
                </a:solidFill>
                <a:latin typeface="Arial" panose="020B0604020202020204" pitchFamily="34" charset="0"/>
                <a:ea typeface="楷体_GB2312" pitchFamily="49" charset="-122"/>
                <a:cs typeface="+mn-cs"/>
              </a:defRPr>
            </a:lvl9pPr>
          </a:lstStyle>
          <a:p>
            <a:endParaRPr lang="zh-CN" altLang="en-US" sz="135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rtl="0" eaLnBrk="0" fontAlgn="base" hangingPunct="0">
        <a:spcBef>
          <a:spcPct val="0"/>
        </a:spcBef>
        <a:spcAft>
          <a:spcPct val="0"/>
        </a:spcAft>
        <a:defRPr sz="3700" b="1">
          <a:solidFill>
            <a:schemeClr val="accent2"/>
          </a:solidFill>
          <a:latin typeface="+mj-lt"/>
          <a:ea typeface="MS PGothic" panose="020B0600070205080204" pitchFamily="34" charset="-128"/>
          <a:cs typeface="MS PGothic" panose="020B0600070205080204" pitchFamily="34" charset="-128"/>
        </a:defRPr>
      </a:lvl1pPr>
      <a:lvl2pPr algn="ctr" rtl="0" eaLnBrk="0" fontAlgn="base" hangingPunct="0">
        <a:spcBef>
          <a:spcPct val="0"/>
        </a:spcBef>
        <a:spcAft>
          <a:spcPct val="0"/>
        </a:spcAft>
        <a:defRPr sz="3700" b="1">
          <a:solidFill>
            <a:schemeClr val="accent2"/>
          </a:solidFill>
          <a:latin typeface="Arial" panose="020B0604020202020204" pitchFamily="34" charset="0"/>
          <a:ea typeface="MS PGothic" panose="020B0600070205080204" pitchFamily="34" charset="-128"/>
          <a:cs typeface="MS PGothic" panose="020B0600070205080204" pitchFamily="34" charset="-128"/>
        </a:defRPr>
      </a:lvl2pPr>
      <a:lvl3pPr algn="ctr" rtl="0" eaLnBrk="0" fontAlgn="base" hangingPunct="0">
        <a:spcBef>
          <a:spcPct val="0"/>
        </a:spcBef>
        <a:spcAft>
          <a:spcPct val="0"/>
        </a:spcAft>
        <a:defRPr sz="3700" b="1">
          <a:solidFill>
            <a:schemeClr val="accent2"/>
          </a:solidFill>
          <a:latin typeface="Arial" panose="020B0604020202020204" pitchFamily="34" charset="0"/>
          <a:ea typeface="MS PGothic" panose="020B0600070205080204" pitchFamily="34" charset="-128"/>
          <a:cs typeface="MS PGothic" panose="020B0600070205080204" pitchFamily="34" charset="-128"/>
        </a:defRPr>
      </a:lvl3pPr>
      <a:lvl4pPr algn="ctr" rtl="0" eaLnBrk="0" fontAlgn="base" hangingPunct="0">
        <a:spcBef>
          <a:spcPct val="0"/>
        </a:spcBef>
        <a:spcAft>
          <a:spcPct val="0"/>
        </a:spcAft>
        <a:defRPr sz="3700" b="1">
          <a:solidFill>
            <a:schemeClr val="accent2"/>
          </a:solidFill>
          <a:latin typeface="Arial" panose="020B0604020202020204" pitchFamily="34" charset="0"/>
          <a:ea typeface="MS PGothic" panose="020B0600070205080204" pitchFamily="34" charset="-128"/>
          <a:cs typeface="MS PGothic" panose="020B0600070205080204" pitchFamily="34" charset="-128"/>
        </a:defRPr>
      </a:lvl4pPr>
      <a:lvl5pPr algn="ctr" rtl="0" eaLnBrk="0" fontAlgn="base" hangingPunct="0">
        <a:spcBef>
          <a:spcPct val="0"/>
        </a:spcBef>
        <a:spcAft>
          <a:spcPct val="0"/>
        </a:spcAft>
        <a:defRPr sz="3700" b="1">
          <a:solidFill>
            <a:schemeClr val="accent2"/>
          </a:solidFill>
          <a:latin typeface="Arial" panose="020B0604020202020204" pitchFamily="34" charset="0"/>
          <a:ea typeface="MS PGothic" panose="020B0600070205080204" pitchFamily="34" charset="-128"/>
          <a:cs typeface="MS PGothic" panose="020B0600070205080204" pitchFamily="34" charset="-128"/>
        </a:defRPr>
      </a:lvl5pPr>
      <a:lvl6pPr marL="457200" algn="ctr" rtl="0" eaLnBrk="0" fontAlgn="base" hangingPunct="0">
        <a:spcBef>
          <a:spcPct val="0"/>
        </a:spcBef>
        <a:spcAft>
          <a:spcPct val="0"/>
        </a:spcAft>
        <a:defRPr sz="3700" b="1">
          <a:solidFill>
            <a:schemeClr val="accent2"/>
          </a:solidFill>
          <a:latin typeface="Arial" panose="020B0604020202020204" pitchFamily="34" charset="0"/>
        </a:defRPr>
      </a:lvl6pPr>
      <a:lvl7pPr marL="914400" algn="ctr" rtl="0" eaLnBrk="0" fontAlgn="base" hangingPunct="0">
        <a:spcBef>
          <a:spcPct val="0"/>
        </a:spcBef>
        <a:spcAft>
          <a:spcPct val="0"/>
        </a:spcAft>
        <a:defRPr sz="3700" b="1">
          <a:solidFill>
            <a:schemeClr val="accent2"/>
          </a:solidFill>
          <a:latin typeface="Arial" panose="020B0604020202020204" pitchFamily="34" charset="0"/>
        </a:defRPr>
      </a:lvl7pPr>
      <a:lvl8pPr marL="1371600" algn="ctr" rtl="0" eaLnBrk="0" fontAlgn="base" hangingPunct="0">
        <a:spcBef>
          <a:spcPct val="0"/>
        </a:spcBef>
        <a:spcAft>
          <a:spcPct val="0"/>
        </a:spcAft>
        <a:defRPr sz="3700" b="1">
          <a:solidFill>
            <a:schemeClr val="accent2"/>
          </a:solidFill>
          <a:latin typeface="Arial" panose="020B0604020202020204" pitchFamily="34" charset="0"/>
        </a:defRPr>
      </a:lvl8pPr>
      <a:lvl9pPr marL="1828800" algn="ctr" rtl="0" eaLnBrk="0" fontAlgn="base" hangingPunct="0">
        <a:spcBef>
          <a:spcPct val="0"/>
        </a:spcBef>
        <a:spcAft>
          <a:spcPct val="0"/>
        </a:spcAft>
        <a:defRPr sz="3700" b="1">
          <a:solidFill>
            <a:schemeClr val="accent2"/>
          </a:solidFill>
          <a:latin typeface="Arial" panose="020B0604020202020204" pitchFamily="34" charset="0"/>
        </a:defRPr>
      </a:lvl9pPr>
    </p:titleStyle>
    <p:bodyStyle>
      <a:lvl1pPr marL="190500" indent="-190500" algn="l" rtl="0" eaLnBrk="0" fontAlgn="base" hangingPunct="0">
        <a:spcBef>
          <a:spcPct val="20000"/>
        </a:spcBef>
        <a:spcAft>
          <a:spcPct val="0"/>
        </a:spcAft>
        <a:buChar char="•"/>
        <a:defRPr sz="3100" baseline="0">
          <a:solidFill>
            <a:schemeClr val="tx1"/>
          </a:solidFill>
          <a:latin typeface="+mn-lt"/>
          <a:ea typeface="楷体" panose="02010609060101010101" pitchFamily="49" charset="-122"/>
          <a:cs typeface="MS PGothic" panose="020B0600070205080204" pitchFamily="34" charset="-128"/>
        </a:defRPr>
      </a:lvl1pPr>
      <a:lvl2pPr marL="571500" indent="-190500" algn="l" rtl="0" eaLnBrk="0" fontAlgn="base" hangingPunct="0">
        <a:spcBef>
          <a:spcPct val="20000"/>
        </a:spcBef>
        <a:spcAft>
          <a:spcPct val="0"/>
        </a:spcAft>
        <a:buChar char="­"/>
        <a:defRPr sz="2600" baseline="0">
          <a:solidFill>
            <a:schemeClr val="tx1"/>
          </a:solidFill>
          <a:latin typeface="+mn-lt"/>
          <a:ea typeface="楷体" panose="02010609060101010101" pitchFamily="49" charset="-122"/>
        </a:defRPr>
      </a:lvl2pPr>
      <a:lvl3pPr marL="952500" indent="-190500" algn="l" rtl="0" eaLnBrk="0" fontAlgn="base" hangingPunct="0">
        <a:spcBef>
          <a:spcPct val="20000"/>
        </a:spcBef>
        <a:spcAft>
          <a:spcPct val="0"/>
        </a:spcAft>
        <a:buClr>
          <a:schemeClr val="bg2"/>
        </a:buClr>
        <a:buChar char="•"/>
        <a:defRPr sz="2000" baseline="0">
          <a:solidFill>
            <a:schemeClr val="tx1"/>
          </a:solidFill>
          <a:latin typeface="+mn-lt"/>
          <a:ea typeface="楷体" panose="02010609060101010101" pitchFamily="49" charset="-122"/>
        </a:defRPr>
      </a:lvl3pPr>
      <a:lvl4pPr marL="1600200" indent="-228600" algn="l" rtl="0" eaLnBrk="0" fontAlgn="base" hangingPunct="0">
        <a:spcBef>
          <a:spcPct val="20000"/>
        </a:spcBef>
        <a:spcAft>
          <a:spcPct val="0"/>
        </a:spcAft>
        <a:buChar char="–"/>
        <a:defRPr sz="2000" b="1">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b="1">
          <a:solidFill>
            <a:schemeClr val="tx1"/>
          </a:solidFill>
          <a:latin typeface="+mn-lt"/>
          <a:ea typeface="MS PGothic" panose="020B0600070205080204" pitchFamily="34" charset="-128"/>
        </a:defRPr>
      </a:lvl5pPr>
      <a:lvl6pPr marL="2514600" indent="-228600" algn="l" rtl="0" eaLnBrk="0" fontAlgn="base" hangingPunct="0">
        <a:spcBef>
          <a:spcPct val="20000"/>
        </a:spcBef>
        <a:spcAft>
          <a:spcPct val="0"/>
        </a:spcAft>
        <a:buChar char="•"/>
        <a:defRPr sz="2000" b="1">
          <a:solidFill>
            <a:schemeClr val="tx1"/>
          </a:solidFill>
          <a:latin typeface="+mn-lt"/>
          <a:ea typeface="MS PGothic" panose="020B0600070205080204" pitchFamily="34" charset="-128"/>
        </a:defRPr>
      </a:lvl6pPr>
      <a:lvl7pPr marL="2971800" indent="-228600" algn="l" rtl="0" eaLnBrk="0" fontAlgn="base" hangingPunct="0">
        <a:spcBef>
          <a:spcPct val="20000"/>
        </a:spcBef>
        <a:spcAft>
          <a:spcPct val="0"/>
        </a:spcAft>
        <a:buChar char="•"/>
        <a:defRPr sz="2000" b="1">
          <a:solidFill>
            <a:schemeClr val="tx1"/>
          </a:solidFill>
          <a:latin typeface="+mn-lt"/>
          <a:ea typeface="MS PGothic" panose="020B0600070205080204" pitchFamily="34" charset="-128"/>
        </a:defRPr>
      </a:lvl7pPr>
      <a:lvl8pPr marL="3429000" indent="-228600" algn="l" rtl="0" eaLnBrk="0" fontAlgn="base" hangingPunct="0">
        <a:spcBef>
          <a:spcPct val="20000"/>
        </a:spcBef>
        <a:spcAft>
          <a:spcPct val="0"/>
        </a:spcAft>
        <a:buChar char="•"/>
        <a:defRPr sz="2000" b="1">
          <a:solidFill>
            <a:schemeClr val="tx1"/>
          </a:solidFill>
          <a:latin typeface="+mn-lt"/>
          <a:ea typeface="MS PGothic" panose="020B0600070205080204" pitchFamily="34" charset="-128"/>
        </a:defRPr>
      </a:lvl8pPr>
      <a:lvl9pPr marL="3886200" indent="-228600" algn="l" rtl="0" eaLnBrk="0" fontAlgn="base" hangingPunct="0">
        <a:spcBef>
          <a:spcPct val="20000"/>
        </a:spcBef>
        <a:spcAft>
          <a:spcPct val="0"/>
        </a:spcAft>
        <a:buChar char="•"/>
        <a:defRPr sz="2000" b="1">
          <a:solidFill>
            <a:schemeClr val="tx1"/>
          </a:solidFill>
          <a:latin typeface="+mn-lt"/>
          <a:ea typeface="MS PGothic" panose="020B0600070205080204" pitchFamily="34"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oleObject" Target="../embeddings/oleObject2.bin"/></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1.png"/><Relationship Id="rId2" Type="http://schemas.microsoft.com/office/2007/relationships/media" Target="../media/media1.mp4"/><Relationship Id="rId1" Type="http://schemas.openxmlformats.org/officeDocument/2006/relationships/video" Target="../media/media1.mp4"/></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8.png"/><Relationship Id="rId2" Type="http://schemas.microsoft.com/office/2007/relationships/media" Target="../media/media2.mp4"/><Relationship Id="rId1" Type="http://schemas.openxmlformats.org/officeDocument/2006/relationships/video" Target="../media/media2.mp4"/></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png"/><Relationship Id="rId2" Type="http://schemas.microsoft.com/office/2007/relationships/media" Target="../media/media3.mp4"/><Relationship Id="rId1" Type="http://schemas.openxmlformats.org/officeDocument/2006/relationships/video" Target="../media/media3.mp4"/></Relationships>
</file>

<file path=ppt/slides/_rels/slide24.xml.rels><?xml version="1.0" encoding="UTF-8" standalone="yes"?>
<Relationships xmlns="http://schemas.openxmlformats.org/package/2006/relationships"><Relationship Id="rId9" Type="http://schemas.openxmlformats.org/officeDocument/2006/relationships/oleObject" Target="../embeddings/oleObject20.bin"/><Relationship Id="rId8" Type="http://schemas.openxmlformats.org/officeDocument/2006/relationships/image" Target="../media/image36.wmf"/><Relationship Id="rId7" Type="http://schemas.openxmlformats.org/officeDocument/2006/relationships/oleObject" Target="../embeddings/oleObject19.bin"/><Relationship Id="rId6" Type="http://schemas.openxmlformats.org/officeDocument/2006/relationships/image" Target="../media/image35.wmf"/><Relationship Id="rId5" Type="http://schemas.openxmlformats.org/officeDocument/2006/relationships/oleObject" Target="../embeddings/oleObject18.bin"/><Relationship Id="rId4" Type="http://schemas.openxmlformats.org/officeDocument/2006/relationships/image" Target="../media/image34.wmf"/><Relationship Id="rId3" Type="http://schemas.openxmlformats.org/officeDocument/2006/relationships/oleObject" Target="../embeddings/oleObject17.bin"/><Relationship Id="rId2" Type="http://schemas.openxmlformats.org/officeDocument/2006/relationships/image" Target="../media/image33.wmf"/><Relationship Id="rId12" Type="http://schemas.openxmlformats.org/officeDocument/2006/relationships/vmlDrawing" Target="../drawings/vmlDrawing4.vml"/><Relationship Id="rId11" Type="http://schemas.openxmlformats.org/officeDocument/2006/relationships/slideLayout" Target="../slideLayouts/slideLayout2.xml"/><Relationship Id="rId10" Type="http://schemas.openxmlformats.org/officeDocument/2006/relationships/image" Target="../media/image37.wmf"/><Relationship Id="rId1" Type="http://schemas.openxmlformats.org/officeDocument/2006/relationships/oleObject" Target="../embeddings/oleObject16.bin"/></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bezierdemo.appspot.com/" TargetMode="External"/><Relationship Id="rId1" Type="http://schemas.openxmlformats.org/officeDocument/2006/relationships/image" Target="../media/image38.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9.png"/><Relationship Id="rId2" Type="http://schemas.microsoft.com/office/2007/relationships/media" Target="../media/media4.mp4"/><Relationship Id="rId1" Type="http://schemas.openxmlformats.org/officeDocument/2006/relationships/video" Target="../media/media4.mp4"/></Relationships>
</file>

<file path=ppt/slides/_rels/slide4.xml.rels><?xml version="1.0" encoding="UTF-8" standalone="yes"?>
<Relationships xmlns="http://schemas.openxmlformats.org/package/2006/relationships"><Relationship Id="rId9" Type="http://schemas.openxmlformats.org/officeDocument/2006/relationships/oleObject" Target="../embeddings/oleObject7.bin"/><Relationship Id="rId8" Type="http://schemas.openxmlformats.org/officeDocument/2006/relationships/image" Target="../media/image6.wmf"/><Relationship Id="rId7" Type="http://schemas.openxmlformats.org/officeDocument/2006/relationships/oleObject" Target="../embeddings/oleObject6.bin"/><Relationship Id="rId6" Type="http://schemas.openxmlformats.org/officeDocument/2006/relationships/image" Target="../media/image5.wmf"/><Relationship Id="rId5" Type="http://schemas.openxmlformats.org/officeDocument/2006/relationships/oleObject" Target="../embeddings/oleObject5.bin"/><Relationship Id="rId4" Type="http://schemas.openxmlformats.org/officeDocument/2006/relationships/image" Target="../media/image4.wmf"/><Relationship Id="rId3" Type="http://schemas.openxmlformats.org/officeDocument/2006/relationships/oleObject" Target="../embeddings/oleObject4.bin"/><Relationship Id="rId27" Type="http://schemas.openxmlformats.org/officeDocument/2006/relationships/vmlDrawing" Target="../drawings/vmlDrawing3.vml"/><Relationship Id="rId26" Type="http://schemas.openxmlformats.org/officeDocument/2006/relationships/slideLayout" Target="../slideLayouts/slideLayout2.xml"/><Relationship Id="rId25" Type="http://schemas.openxmlformats.org/officeDocument/2006/relationships/image" Target="../media/image14.wmf"/><Relationship Id="rId24" Type="http://schemas.openxmlformats.org/officeDocument/2006/relationships/oleObject" Target="../embeddings/oleObject15.bin"/><Relationship Id="rId23" Type="http://schemas.openxmlformats.org/officeDocument/2006/relationships/image" Target="../media/image13.wmf"/><Relationship Id="rId22" Type="http://schemas.openxmlformats.org/officeDocument/2006/relationships/oleObject" Target="../embeddings/oleObject14.bin"/><Relationship Id="rId21" Type="http://schemas.openxmlformats.org/officeDocument/2006/relationships/image" Target="../media/image12.wmf"/><Relationship Id="rId20" Type="http://schemas.openxmlformats.org/officeDocument/2006/relationships/oleObject" Target="../embeddings/oleObject13.bin"/><Relationship Id="rId2" Type="http://schemas.openxmlformats.org/officeDocument/2006/relationships/image" Target="../media/image3.wmf"/><Relationship Id="rId19" Type="http://schemas.openxmlformats.org/officeDocument/2006/relationships/image" Target="../media/image11.wmf"/><Relationship Id="rId18" Type="http://schemas.openxmlformats.org/officeDocument/2006/relationships/oleObject" Target="../embeddings/oleObject12.bin"/><Relationship Id="rId17" Type="http://schemas.openxmlformats.org/officeDocument/2006/relationships/oleObject" Target="../embeddings/oleObject11.bin"/><Relationship Id="rId16" Type="http://schemas.openxmlformats.org/officeDocument/2006/relationships/image" Target="../media/image10.wmf"/><Relationship Id="rId15" Type="http://schemas.openxmlformats.org/officeDocument/2006/relationships/oleObject" Target="../embeddings/oleObject10.bin"/><Relationship Id="rId14" Type="http://schemas.openxmlformats.org/officeDocument/2006/relationships/image" Target="../media/image9.wmf"/><Relationship Id="rId13" Type="http://schemas.openxmlformats.org/officeDocument/2006/relationships/oleObject" Target="../embeddings/oleObject9.bin"/><Relationship Id="rId12" Type="http://schemas.openxmlformats.org/officeDocument/2006/relationships/image" Target="../media/image8.wmf"/><Relationship Id="rId11" Type="http://schemas.openxmlformats.org/officeDocument/2006/relationships/oleObject" Target="../embeddings/oleObject8.bin"/><Relationship Id="rId10" Type="http://schemas.openxmlformats.org/officeDocument/2006/relationships/image" Target="../media/image7.wmf"/><Relationship Id="rId1" Type="http://schemas.openxmlformats.org/officeDocument/2006/relationships/oleObject" Target="../embeddings/oleObject3.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4161750" indent="-24161750">
              <a:defRPr sz="2400">
                <a:solidFill>
                  <a:schemeClr val="tx1"/>
                </a:solidFill>
                <a:latin typeface="Times New Roman" panose="02020603050405020304" pitchFamily="18" charset="0"/>
                <a:ea typeface="MS PGothic" panose="020B0600070205080204" pitchFamily="34" charset="-128"/>
              </a:defRPr>
            </a:lvl1pPr>
            <a:lvl2pPr>
              <a:defRPr sz="2400">
                <a:solidFill>
                  <a:schemeClr val="tx1"/>
                </a:solidFill>
                <a:latin typeface="Times New Roman" panose="02020603050405020304" pitchFamily="18" charset="0"/>
                <a:ea typeface="MS PGothic" panose="020B0600070205080204" pitchFamily="34" charset="-128"/>
              </a:defRPr>
            </a:lvl2pPr>
            <a:lvl3pPr>
              <a:defRPr sz="2400">
                <a:solidFill>
                  <a:schemeClr val="tx1"/>
                </a:solidFill>
                <a:latin typeface="Times New Roman" panose="02020603050405020304" pitchFamily="18" charset="0"/>
                <a:ea typeface="MS PGothic" panose="020B0600070205080204" pitchFamily="34" charset="-128"/>
              </a:defRPr>
            </a:lvl3pPr>
            <a:lvl4pPr>
              <a:defRPr sz="2400">
                <a:solidFill>
                  <a:schemeClr val="tx1"/>
                </a:solidFill>
                <a:latin typeface="Times New Roman" panose="02020603050405020304" pitchFamily="18" charset="0"/>
                <a:ea typeface="MS PGothic" panose="020B0600070205080204" pitchFamily="34" charset="-128"/>
              </a:defRPr>
            </a:lvl4pPr>
            <a:lvl5pPr>
              <a:defRPr sz="24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lvl="1"/>
            <a:fld id="{D7E68CEF-25EF-4873-B625-D7337D98864B}" type="slidenum">
              <a:rPr lang="es-ES" sz="1000">
                <a:latin typeface="Arial" panose="020B0604020202020204" pitchFamily="34" charset="0"/>
              </a:rPr>
            </a:fld>
            <a:endParaRPr lang="es-ES" sz="1000">
              <a:latin typeface="Arial" panose="020B0604020202020204" pitchFamily="34" charset="0"/>
            </a:endParaRPr>
          </a:p>
        </p:txBody>
      </p:sp>
      <p:sp>
        <p:nvSpPr>
          <p:cNvPr id="15364" name="Rectangle 2"/>
          <p:cNvSpPr>
            <a:spLocks noGrp="1" noChangeArrowheads="1"/>
          </p:cNvSpPr>
          <p:nvPr>
            <p:ph type="ctrTitle"/>
          </p:nvPr>
        </p:nvSpPr>
        <p:spPr>
          <a:xfrm>
            <a:off x="685800" y="228600"/>
            <a:ext cx="7772400" cy="1143000"/>
          </a:xfrm>
        </p:spPr>
        <p:txBody>
          <a:bodyPr/>
          <a:lstStyle/>
          <a:p>
            <a:r>
              <a:rPr lang="en-US" altLang="zh-CN" sz="3600" dirty="0">
                <a:ea typeface="MS PGothic" panose="020B0600070205080204" pitchFamily="34" charset="-128"/>
              </a:rPr>
              <a:t>Introduction to </a:t>
            </a:r>
            <a:br>
              <a:rPr lang="en-US" altLang="zh-CN" sz="3600" dirty="0">
                <a:ea typeface="MS PGothic" panose="020B0600070205080204" pitchFamily="34" charset="-128"/>
              </a:rPr>
            </a:br>
            <a:r>
              <a:rPr lang="en-US" altLang="zh-CN" sz="3600" dirty="0">
                <a:ea typeface="MS PGothic" panose="020B0600070205080204" pitchFamily="34" charset="-128"/>
              </a:rPr>
              <a:t>Computer Graphics</a:t>
            </a:r>
            <a:endParaRPr lang="en-US" altLang="zh-CN" sz="3600" dirty="0">
              <a:ea typeface="MS PGothic" panose="020B0600070205080204" pitchFamily="34" charset="-128"/>
            </a:endParaRPr>
          </a:p>
        </p:txBody>
      </p:sp>
      <p:graphicFrame>
        <p:nvGraphicFramePr>
          <p:cNvPr id="7" name="对象 1"/>
          <p:cNvGraphicFramePr>
            <a:graphicFrameLocks noChangeAspect="1"/>
          </p:cNvGraphicFramePr>
          <p:nvPr/>
        </p:nvGraphicFramePr>
        <p:xfrm>
          <a:off x="6781800" y="133329"/>
          <a:ext cx="2102382" cy="1182780"/>
        </p:xfrm>
        <a:graphic>
          <a:graphicData uri="http://schemas.openxmlformats.org/presentationml/2006/ole">
            <mc:AlternateContent xmlns:mc="http://schemas.openxmlformats.org/markup-compatibility/2006">
              <mc:Choice xmlns:v="urn:schemas-microsoft-com:vml" Requires="v">
                <p:oleObj spid="_x0000_s2383" name="Image" r:id="rId1" imgW="6572250" imgH="3695700" progId="Photoshop.Image.13">
                  <p:embed/>
                </p:oleObj>
              </mc:Choice>
              <mc:Fallback>
                <p:oleObj name="Image" r:id="rId1" imgW="6572250" imgH="3695700" progId="Photoshop.Image.13">
                  <p:embed/>
                  <p:pic>
                    <p:nvPicPr>
                      <p:cNvPr id="0" name="图片 238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133329"/>
                        <a:ext cx="2102382" cy="1182780"/>
                      </a:xfrm>
                      <a:prstGeom prst="rect">
                        <a:avLst/>
                      </a:prstGeom>
                      <a:noFill/>
                      <a:ln>
                        <a:noFill/>
                      </a:ln>
                    </p:spPr>
                  </p:pic>
                </p:oleObj>
              </mc:Fallback>
            </mc:AlternateContent>
          </a:graphicData>
        </a:graphic>
      </p:graphicFrame>
      <p:sp>
        <p:nvSpPr>
          <p:cNvPr id="2" name="矩形 1"/>
          <p:cNvSpPr/>
          <p:nvPr/>
        </p:nvSpPr>
        <p:spPr>
          <a:xfrm>
            <a:off x="3465768" y="2993571"/>
            <a:ext cx="2212465" cy="1231106"/>
          </a:xfrm>
          <a:prstGeom prst="rect">
            <a:avLst/>
          </a:prstGeom>
        </p:spPr>
        <p:txBody>
          <a:bodyPr wrap="none">
            <a:spAutoFit/>
          </a:bodyPr>
          <a:lstStyle/>
          <a:p>
            <a:pPr algn="ctr"/>
            <a:r>
              <a:rPr lang="en-US" altLang="zh-CN" sz="3700" b="1" dirty="0">
                <a:solidFill>
                  <a:schemeClr val="accent2"/>
                </a:solidFill>
                <a:latin typeface="+mj-lt"/>
                <a:cs typeface="MS PGothic" panose="020B0600070205080204" pitchFamily="34" charset="-128"/>
              </a:rPr>
              <a:t>Geometry</a:t>
            </a:r>
            <a:endParaRPr lang="en-US" altLang="zh-CN" sz="3700" b="1" dirty="0">
              <a:solidFill>
                <a:schemeClr val="accent2"/>
              </a:solidFill>
              <a:latin typeface="+mj-ea"/>
              <a:ea typeface="+mj-ea"/>
              <a:cs typeface="MS PGothic" panose="020B0600070205080204" pitchFamily="34" charset="-128"/>
            </a:endParaRPr>
          </a:p>
          <a:p>
            <a:pPr algn="ctr"/>
            <a:r>
              <a:rPr lang="zh-CN" altLang="en-US" sz="3700" b="1" dirty="0">
                <a:solidFill>
                  <a:schemeClr val="accent2"/>
                </a:solidFill>
                <a:latin typeface="+mj-ea"/>
                <a:ea typeface="+mj-ea"/>
                <a:cs typeface="MS PGothic" panose="020B0600070205080204" pitchFamily="34" charset="-128"/>
              </a:rPr>
              <a:t>几何</a:t>
            </a:r>
            <a:endParaRPr lang="zh-CN" altLang="en-US" sz="3700" b="1" dirty="0">
              <a:solidFill>
                <a:schemeClr val="accent2"/>
              </a:solidFill>
              <a:latin typeface="+mj-ea"/>
              <a:ea typeface="+mj-ea"/>
              <a:cs typeface="MS PGothic" panose="020B0600070205080204" pitchFamily="34" charset="-128"/>
            </a:endParaRPr>
          </a:p>
        </p:txBody>
      </p:sp>
      <p:sp>
        <p:nvSpPr>
          <p:cNvPr id="3" name="副标题 2"/>
          <p:cNvSpPr>
            <a:spLocks noGrp="1"/>
          </p:cNvSpPr>
          <p:nvPr>
            <p:ph type="subTitle" idx="1"/>
          </p:nvPr>
        </p:nvSpPr>
        <p:spPr/>
        <p:txBody>
          <a:bodyPr/>
          <a:lstStyle/>
          <a:p>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贝塞尔曲线</a:t>
            </a:r>
            <a:endParaRPr lang="en-US" dirty="0"/>
          </a:p>
        </p:txBody>
      </p:sp>
      <p:sp>
        <p:nvSpPr>
          <p:cNvPr id="3" name="内容占位符 2"/>
          <p:cNvSpPr>
            <a:spLocks noGrp="1"/>
          </p:cNvSpPr>
          <p:nvPr>
            <p:ph idx="1"/>
          </p:nvPr>
        </p:nvSpPr>
        <p:spPr/>
        <p:txBody>
          <a:bodyPr/>
          <a:lstStyle/>
          <a:p>
            <a:r>
              <a:rPr lang="zh-CN" altLang="en-US" dirty="0"/>
              <a:t>贝塞尔曲线于</a:t>
            </a:r>
            <a:r>
              <a:rPr lang="en-US" altLang="zh-CN" dirty="0"/>
              <a:t>1962</a:t>
            </a:r>
            <a:r>
              <a:rPr lang="zh-CN" altLang="en-US" dirty="0"/>
              <a:t>，由法国工程师皮埃尔</a:t>
            </a:r>
            <a:r>
              <a:rPr lang="en-US" altLang="zh-CN" dirty="0"/>
              <a:t>·</a:t>
            </a:r>
            <a:r>
              <a:rPr lang="zh-CN" altLang="en-US" dirty="0"/>
              <a:t>贝塞尔（</a:t>
            </a:r>
            <a:r>
              <a:rPr lang="en-US" altLang="zh-CN" dirty="0"/>
              <a:t>Pierre </a:t>
            </a:r>
            <a:r>
              <a:rPr lang="en-US" altLang="zh-CN" dirty="0" err="1"/>
              <a:t>Bézier</a:t>
            </a:r>
            <a:r>
              <a:rPr lang="zh-CN" altLang="en-US" dirty="0"/>
              <a:t>）所广泛发表，他运用贝塞尔曲线来为汽车的主体进行设计</a:t>
            </a:r>
            <a:endParaRPr lang="en-US" altLang="zh-CN" dirty="0"/>
          </a:p>
          <a:p>
            <a:r>
              <a:rPr lang="zh-CN" altLang="en-US" dirty="0"/>
              <a:t>贝塞尔曲线最初由</a:t>
            </a:r>
            <a:r>
              <a:rPr lang="en-US" altLang="zh-CN" dirty="0"/>
              <a:t>Paul de </a:t>
            </a:r>
            <a:r>
              <a:rPr lang="en-US" altLang="zh-CN" dirty="0" err="1"/>
              <a:t>Casteljau</a:t>
            </a:r>
            <a:r>
              <a:rPr lang="zh-CN" altLang="en-US" dirty="0"/>
              <a:t>于</a:t>
            </a:r>
            <a:r>
              <a:rPr lang="en-US" altLang="zh-CN" dirty="0"/>
              <a:t>1959</a:t>
            </a:r>
            <a:r>
              <a:rPr lang="zh-CN" altLang="en-US" dirty="0"/>
              <a:t>年运用</a:t>
            </a:r>
            <a:r>
              <a:rPr lang="en-US" altLang="zh-CN" dirty="0"/>
              <a:t>de </a:t>
            </a:r>
            <a:r>
              <a:rPr lang="en-US" altLang="zh-CN" dirty="0" err="1"/>
              <a:t>Casteljau</a:t>
            </a:r>
            <a:r>
              <a:rPr lang="zh-CN" altLang="en-US" dirty="0"/>
              <a:t>演算法开发，以稳定数值的方法求出贝塞尔曲线。</a:t>
            </a:r>
            <a:endParaRPr lang="en-US" altLang="zh-CN" sz="2800"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pic>
        <p:nvPicPr>
          <p:cNvPr id="5" name="图片 4"/>
          <p:cNvPicPr>
            <a:picLocks noChangeAspect="1"/>
          </p:cNvPicPr>
          <p:nvPr/>
        </p:nvPicPr>
        <p:blipFill>
          <a:blip r:embed="rId1"/>
          <a:stretch>
            <a:fillRect/>
          </a:stretch>
        </p:blipFill>
        <p:spPr>
          <a:xfrm>
            <a:off x="2286000" y="4602267"/>
            <a:ext cx="1506331" cy="1844253"/>
          </a:xfrm>
          <a:prstGeom prst="rect">
            <a:avLst/>
          </a:prstGeom>
        </p:spPr>
      </p:pic>
      <p:pic>
        <p:nvPicPr>
          <p:cNvPr id="6" name="图片 5"/>
          <p:cNvPicPr>
            <a:picLocks noChangeAspect="1"/>
          </p:cNvPicPr>
          <p:nvPr/>
        </p:nvPicPr>
        <p:blipFill>
          <a:blip r:embed="rId2"/>
          <a:stretch>
            <a:fillRect/>
          </a:stretch>
        </p:blipFill>
        <p:spPr>
          <a:xfrm>
            <a:off x="4582160" y="4631628"/>
            <a:ext cx="1434667" cy="1825052"/>
          </a:xfrm>
          <a:prstGeom prst="rect">
            <a:avLst/>
          </a:prstGeom>
        </p:spPr>
      </p:pic>
      <p:sp>
        <p:nvSpPr>
          <p:cNvPr id="7" name="矩形 6"/>
          <p:cNvSpPr/>
          <p:nvPr/>
        </p:nvSpPr>
        <p:spPr>
          <a:xfrm>
            <a:off x="4405658" y="6444734"/>
            <a:ext cx="1787669" cy="369332"/>
          </a:xfrm>
          <a:prstGeom prst="rect">
            <a:avLst/>
          </a:prstGeom>
        </p:spPr>
        <p:txBody>
          <a:bodyPr wrap="none">
            <a:spAutoFit/>
          </a:bodyPr>
          <a:lstStyle/>
          <a:p>
            <a:r>
              <a:rPr lang="en-US" altLang="zh-CN" sz="1800" dirty="0"/>
              <a:t>Paul de </a:t>
            </a:r>
            <a:r>
              <a:rPr lang="en-US" altLang="zh-CN" sz="1800" dirty="0" err="1"/>
              <a:t>Casteljau</a:t>
            </a:r>
            <a:endParaRPr lang="zh-CN" altLang="en-US" sz="1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贝塞尔曲线</a:t>
            </a:r>
            <a:endParaRPr lang="en-US" dirty="0"/>
          </a:p>
        </p:txBody>
      </p:sp>
      <p:sp>
        <p:nvSpPr>
          <p:cNvPr id="3" name="内容占位符 2"/>
          <p:cNvSpPr>
            <a:spLocks noGrp="1"/>
          </p:cNvSpPr>
          <p:nvPr>
            <p:ph idx="1"/>
          </p:nvPr>
        </p:nvSpPr>
        <p:spPr/>
        <p:txBody>
          <a:bodyPr/>
          <a:lstStyle/>
          <a:p>
            <a:r>
              <a:rPr lang="zh-CN" altLang="en-US" sz="3200" dirty="0"/>
              <a:t>先点出控制点，再基于控制点生成曲线？控制点对曲线的影响？</a:t>
            </a:r>
            <a:endParaRPr lang="en-US" altLang="zh-CN" sz="3200" dirty="0"/>
          </a:p>
          <a:p>
            <a:pPr lvl="1"/>
            <a:r>
              <a:rPr lang="zh-CN" altLang="en-US" sz="2000" dirty="0"/>
              <a:t>控制点控制曲线的基本形状</a:t>
            </a:r>
            <a:endParaRPr lang="en-US" altLang="zh-CN" sz="2000" dirty="0"/>
          </a:p>
          <a:p>
            <a:pPr lvl="1"/>
            <a:r>
              <a:rPr lang="zh-CN" altLang="en-US" sz="2000" dirty="0"/>
              <a:t>要求曲线通过第</a:t>
            </a:r>
            <a:r>
              <a:rPr lang="en-US" altLang="zh-CN" sz="2000" dirty="0"/>
              <a:t>0</a:t>
            </a:r>
            <a:r>
              <a:rPr lang="zh-CN" altLang="en-US" sz="2000" dirty="0"/>
              <a:t>个和最后一个控制点</a:t>
            </a:r>
            <a:endParaRPr lang="en-US" altLang="zh-CN" sz="2000" dirty="0"/>
          </a:p>
          <a:p>
            <a:pPr lvl="1"/>
            <a:r>
              <a:rPr lang="zh-CN" altLang="en-US" sz="2000" dirty="0"/>
              <a:t>曲线起始点和终止点处的切线与对应控制点切线一致</a:t>
            </a:r>
            <a:endParaRPr lang="en-US" altLang="zh-CN" sz="2000"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pic>
        <p:nvPicPr>
          <p:cNvPr id="5" name="图片 4"/>
          <p:cNvPicPr>
            <a:picLocks noChangeAspect="1"/>
          </p:cNvPicPr>
          <p:nvPr/>
        </p:nvPicPr>
        <p:blipFill>
          <a:blip r:embed="rId1"/>
          <a:stretch>
            <a:fillRect/>
          </a:stretch>
        </p:blipFill>
        <p:spPr>
          <a:xfrm>
            <a:off x="3025059" y="3655737"/>
            <a:ext cx="3093882" cy="304986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贝塞尔曲线</a:t>
            </a:r>
            <a:endParaRPr lang="en-US" dirty="0"/>
          </a:p>
        </p:txBody>
      </p:sp>
      <p:pic>
        <p:nvPicPr>
          <p:cNvPr id="6" name="Timely Bezier Curve Number Animations">
            <a:hlinkClick r:id="" action="ppaction://media"/>
          </p:cNvPr>
          <p:cNvPicPr>
            <a:picLocks noGrp="1" noChangeAspect="1"/>
          </p:cNvPicPr>
          <p:nvPr>
            <p:ph idx="1"/>
            <a:videoFile r:link="rId1"/>
            <p:extLst>
              <p:ext uri="{DAA4B4D4-6D71-4841-9C94-3DE7FCFB9230}">
                <p14:media xmlns:p14="http://schemas.microsoft.com/office/powerpoint/2010/main" r:embed="rId2"/>
              </p:ext>
            </p:extLst>
          </p:nvPr>
        </p:nvPicPr>
        <p:blipFill>
          <a:blip r:embed="rId3"/>
          <a:stretch>
            <a:fillRect/>
          </a:stretch>
        </p:blipFill>
        <p:spPr>
          <a:xfrm>
            <a:off x="2800350" y="1524000"/>
            <a:ext cx="3543300" cy="4724400"/>
          </a:xfrm>
        </p:spPr>
      </p:pic>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89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线性贝塞尔曲线</a:t>
            </a:r>
            <a:endParaRPr lang="en-US" dirty="0"/>
          </a:p>
        </p:txBody>
      </p:sp>
      <p:sp>
        <p:nvSpPr>
          <p:cNvPr id="3" name="内容占位符 2"/>
          <p:cNvSpPr>
            <a:spLocks noGrp="1"/>
          </p:cNvSpPr>
          <p:nvPr>
            <p:ph idx="1"/>
          </p:nvPr>
        </p:nvSpPr>
        <p:spPr/>
        <p:txBody>
          <a:bodyPr/>
          <a:lstStyle/>
          <a:p>
            <a:r>
              <a:rPr lang="zh-CN" altLang="en-US" sz="3200" dirty="0"/>
              <a:t>给定点</a:t>
            </a:r>
            <a:r>
              <a:rPr lang="en-US" altLang="zh-CN" sz="3200" b="1" dirty="0"/>
              <a:t>P</a:t>
            </a:r>
            <a:r>
              <a:rPr lang="en-US" altLang="zh-CN" sz="3200" dirty="0"/>
              <a:t>0</a:t>
            </a:r>
            <a:r>
              <a:rPr lang="zh-CN" altLang="en-US" sz="3200" dirty="0"/>
              <a:t>、</a:t>
            </a:r>
            <a:r>
              <a:rPr lang="en-US" altLang="zh-CN" sz="3200" b="1" dirty="0"/>
              <a:t>P</a:t>
            </a:r>
            <a:r>
              <a:rPr lang="en-US" altLang="zh-CN" sz="3200" dirty="0"/>
              <a:t>1</a:t>
            </a:r>
            <a:r>
              <a:rPr lang="zh-CN" altLang="en-US" sz="3200" dirty="0"/>
              <a:t>两个控制点，线性贝塞尔曲线只是一条两点之间的直线。这条线由下式给出：</a:t>
            </a:r>
            <a:endParaRPr lang="en-US" altLang="zh-CN" sz="3200" dirty="0"/>
          </a:p>
          <a:p>
            <a:endParaRPr lang="en-US" altLang="zh-CN" sz="3200" dirty="0"/>
          </a:p>
          <a:p>
            <a:endParaRPr lang="en-US" altLang="zh-CN" sz="3200" dirty="0"/>
          </a:p>
          <a:p>
            <a:r>
              <a:rPr lang="zh-CN" altLang="en-US" sz="3200" dirty="0"/>
              <a:t>等同于线性插值</a:t>
            </a:r>
            <a:endParaRPr lang="zh-CN" altLang="en-US" sz="3200" dirty="0"/>
          </a:p>
          <a:p>
            <a:pPr lvl="1"/>
            <a:endParaRPr lang="en-US" altLang="zh-CN" sz="2000"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pic>
        <p:nvPicPr>
          <p:cNvPr id="6" name="Picture 7" descr="\mathbf{B}(t)=\mathbf{P}_0 + (\mathbf{P}_1-\mathbf{P}_0)t=(1-t)\mathbf{P}_0 + t\mathbf{P}_1 \mbox{ , } t \in [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5500" y="3429000"/>
            <a:ext cx="7632700" cy="3540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二次方贝塞尔曲线</a:t>
            </a:r>
            <a:endParaRPr lang="en-US" dirty="0"/>
          </a:p>
        </p:txBody>
      </p:sp>
      <p:sp>
        <p:nvSpPr>
          <p:cNvPr id="3" name="内容占位符 2"/>
          <p:cNvSpPr>
            <a:spLocks noGrp="1"/>
          </p:cNvSpPr>
          <p:nvPr>
            <p:ph idx="1"/>
          </p:nvPr>
        </p:nvSpPr>
        <p:spPr/>
        <p:txBody>
          <a:bodyPr/>
          <a:lstStyle/>
          <a:p>
            <a:r>
              <a:rPr lang="zh-CN" altLang="en-US" sz="3200" dirty="0"/>
              <a:t>二次方贝塞尔曲线的路径由给定点</a:t>
            </a:r>
            <a:r>
              <a:rPr lang="en-US" altLang="zh-CN" sz="3200" b="1" dirty="0"/>
              <a:t>P</a:t>
            </a:r>
            <a:r>
              <a:rPr lang="en-US" altLang="zh-CN" sz="3200" dirty="0"/>
              <a:t>0</a:t>
            </a:r>
            <a:r>
              <a:rPr lang="zh-CN" altLang="en-US" sz="3200" dirty="0"/>
              <a:t>、</a:t>
            </a:r>
            <a:r>
              <a:rPr lang="en-US" altLang="zh-CN" sz="3200" b="1" dirty="0"/>
              <a:t>P</a:t>
            </a:r>
            <a:r>
              <a:rPr lang="en-US" altLang="zh-CN" sz="3200" dirty="0"/>
              <a:t>1</a:t>
            </a:r>
            <a:r>
              <a:rPr lang="zh-CN" altLang="en-US" sz="3200" dirty="0"/>
              <a:t>、</a:t>
            </a:r>
            <a:r>
              <a:rPr lang="en-US" altLang="zh-CN" sz="3200" b="1" dirty="0"/>
              <a:t>P</a:t>
            </a:r>
            <a:r>
              <a:rPr lang="en-US" altLang="zh-CN" sz="3200" dirty="0"/>
              <a:t>2</a:t>
            </a:r>
            <a:r>
              <a:rPr lang="zh-CN" altLang="en-US" sz="3200" dirty="0"/>
              <a:t>三个控制点的函数</a:t>
            </a:r>
            <a:r>
              <a:rPr lang="en-US" altLang="zh-CN" sz="3200" b="1" dirty="0"/>
              <a:t>B</a:t>
            </a:r>
            <a:r>
              <a:rPr lang="zh-CN" altLang="en-US" sz="3200" dirty="0"/>
              <a:t>（</a:t>
            </a:r>
            <a:r>
              <a:rPr lang="en-US" altLang="zh-CN" sz="3200" i="1" dirty="0"/>
              <a:t>t</a:t>
            </a:r>
            <a:r>
              <a:rPr lang="zh-CN" altLang="en-US" sz="3200" dirty="0"/>
              <a:t>）得到：</a:t>
            </a:r>
            <a:endParaRPr lang="zh-CN" altLang="en-US" sz="3200" dirty="0"/>
          </a:p>
          <a:p>
            <a:endParaRPr lang="en-US" altLang="zh-CN" sz="3200" dirty="0"/>
          </a:p>
          <a:p>
            <a:pPr marL="0" indent="0">
              <a:buNone/>
            </a:pPr>
            <a:endParaRPr lang="en-US" altLang="zh-CN" sz="3200"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pic>
        <p:nvPicPr>
          <p:cNvPr id="7" name="Picture 9" descr="\mathbf{B}(t) = (1 - t)^{2}\mathbf{P}_0 + 2t(1 - t)\mathbf{P}_1 + t^{2}\mathbf{P}_2 \mbox{ , } t \in [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5650" y="2819400"/>
            <a:ext cx="7632700" cy="415925"/>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2"/>
          <a:stretch>
            <a:fillRect/>
          </a:stretch>
        </p:blipFill>
        <p:spPr>
          <a:xfrm>
            <a:off x="1679959" y="3489325"/>
            <a:ext cx="5784081" cy="230906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二次方贝塞尔曲线</a:t>
            </a:r>
            <a:endParaRPr lang="en-US" dirty="0"/>
          </a:p>
        </p:txBody>
      </p:sp>
      <p:sp>
        <p:nvSpPr>
          <p:cNvPr id="3" name="内容占位符 2"/>
          <p:cNvSpPr>
            <a:spLocks noGrp="1"/>
          </p:cNvSpPr>
          <p:nvPr>
            <p:ph idx="1"/>
          </p:nvPr>
        </p:nvSpPr>
        <p:spPr/>
        <p:txBody>
          <a:bodyPr/>
          <a:lstStyle/>
          <a:p>
            <a:r>
              <a:rPr lang="zh-CN" altLang="en-US" sz="3200" dirty="0"/>
              <a:t>二次方贝塞尔曲线与线性贝塞尔曲线的关系</a:t>
            </a:r>
            <a:r>
              <a:rPr lang="en-US" altLang="zh-CN" sz="3200" dirty="0"/>
              <a:t>:</a:t>
            </a:r>
            <a:endParaRPr lang="en-US" altLang="zh-CN" sz="3200" dirty="0"/>
          </a:p>
          <a:p>
            <a:r>
              <a:rPr lang="zh-CN" altLang="en-US" sz="3200" dirty="0"/>
              <a:t>如下图：</a:t>
            </a:r>
            <a:endParaRPr lang="en-US" altLang="zh-CN" sz="3200" dirty="0"/>
          </a:p>
          <a:p>
            <a:pPr lvl="1"/>
            <a:r>
              <a:rPr lang="en-US" altLang="zh-CN" sz="2700" dirty="0"/>
              <a:t>D=(1-t)</a:t>
            </a:r>
            <a:r>
              <a:rPr lang="en-US" altLang="zh-CN" sz="2700" dirty="0" err="1"/>
              <a:t>A+tB</a:t>
            </a:r>
            <a:r>
              <a:rPr lang="en-US" altLang="zh-CN" sz="2700" dirty="0"/>
              <a:t>, E=(1-t)</a:t>
            </a:r>
            <a:r>
              <a:rPr lang="en-US" altLang="zh-CN" sz="2700" dirty="0" err="1"/>
              <a:t>B+tC</a:t>
            </a:r>
            <a:endParaRPr lang="en-US" altLang="zh-CN" sz="2700" dirty="0"/>
          </a:p>
          <a:p>
            <a:pPr lvl="1"/>
            <a:r>
              <a:rPr lang="en-US" altLang="zh-CN" sz="2700" dirty="0"/>
              <a:t>F=(1-t)</a:t>
            </a:r>
            <a:r>
              <a:rPr lang="en-US" altLang="zh-CN" sz="2700" dirty="0" err="1"/>
              <a:t>D+tE</a:t>
            </a:r>
            <a:endParaRPr lang="en-US" altLang="zh-CN" sz="2700" dirty="0"/>
          </a:p>
          <a:p>
            <a:pPr marL="0" indent="0">
              <a:buNone/>
            </a:pPr>
            <a:endParaRPr lang="en-US" altLang="zh-CN" sz="3200"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pic>
        <p:nvPicPr>
          <p:cNvPr id="6" name="图片 5"/>
          <p:cNvPicPr>
            <a:picLocks noChangeAspect="1"/>
          </p:cNvPicPr>
          <p:nvPr/>
        </p:nvPicPr>
        <p:blipFill>
          <a:blip r:embed="rId1"/>
          <a:stretch>
            <a:fillRect/>
          </a:stretch>
        </p:blipFill>
        <p:spPr>
          <a:xfrm>
            <a:off x="3413356" y="3886200"/>
            <a:ext cx="4663844" cy="256054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二次方贝塞尔曲线</a:t>
            </a:r>
            <a:endParaRPr lang="en-US" dirty="0"/>
          </a:p>
        </p:txBody>
      </p:sp>
      <p:sp>
        <p:nvSpPr>
          <p:cNvPr id="3" name="内容占位符 2"/>
          <p:cNvSpPr>
            <a:spLocks noGrp="1"/>
          </p:cNvSpPr>
          <p:nvPr>
            <p:ph idx="1"/>
          </p:nvPr>
        </p:nvSpPr>
        <p:spPr/>
        <p:txBody>
          <a:bodyPr/>
          <a:lstStyle/>
          <a:p>
            <a:r>
              <a:rPr lang="zh-CN" altLang="en-US" sz="3200" dirty="0"/>
              <a:t>二次方贝塞尔曲线与线性贝塞尔曲线的关系</a:t>
            </a:r>
            <a:r>
              <a:rPr lang="en-US" altLang="zh-CN" sz="3200" dirty="0"/>
              <a:t>:</a:t>
            </a:r>
            <a:endParaRPr lang="en-US" altLang="zh-CN" sz="3200" dirty="0"/>
          </a:p>
          <a:p>
            <a:r>
              <a:rPr lang="zh-CN" altLang="en-US" sz="3200" dirty="0"/>
              <a:t>可以把二次方贝塞尔曲线看成是线性贝塞尔曲线的嵌套</a:t>
            </a:r>
            <a:endParaRPr lang="en-US" altLang="zh-CN" sz="3200" dirty="0"/>
          </a:p>
          <a:p>
            <a:r>
              <a:rPr lang="zh-CN" altLang="en-US" sz="3200" dirty="0"/>
              <a:t>可以看成是控制点之间的线性组合</a:t>
            </a:r>
            <a:endParaRPr lang="en-US" altLang="zh-CN" sz="3200" dirty="0"/>
          </a:p>
          <a:p>
            <a:r>
              <a:rPr lang="zh-CN" altLang="en-US" sz="3200" dirty="0"/>
              <a:t>观察组合系数有什么规律？</a:t>
            </a:r>
            <a:endParaRPr lang="en-US" altLang="zh-CN" sz="3200" dirty="0"/>
          </a:p>
          <a:p>
            <a:r>
              <a:rPr lang="zh-CN" altLang="en-US" sz="3200" dirty="0"/>
              <a:t>组合系数之和为</a:t>
            </a:r>
            <a:r>
              <a:rPr lang="en-US" altLang="zh-CN" sz="3200" dirty="0"/>
              <a:t>1</a:t>
            </a:r>
            <a:r>
              <a:rPr lang="zh-CN" altLang="en-US" sz="3200" dirty="0"/>
              <a:t>！</a:t>
            </a:r>
            <a:endParaRPr lang="en-US" altLang="zh-CN" sz="3200"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三次方贝塞尔曲线</a:t>
            </a:r>
            <a:endParaRPr lang="en-US" dirty="0"/>
          </a:p>
        </p:txBody>
      </p:sp>
      <p:sp>
        <p:nvSpPr>
          <p:cNvPr id="3" name="内容占位符 2"/>
          <p:cNvSpPr>
            <a:spLocks noGrp="1"/>
          </p:cNvSpPr>
          <p:nvPr>
            <p:ph idx="1"/>
          </p:nvPr>
        </p:nvSpPr>
        <p:spPr/>
        <p:txBody>
          <a:bodyPr/>
          <a:lstStyle/>
          <a:p>
            <a:r>
              <a:rPr lang="zh-CN" altLang="en-US" sz="3200" dirty="0"/>
              <a:t>三次方贝塞尔曲线有几个控制点呢？</a:t>
            </a:r>
            <a:endParaRPr lang="en-US" altLang="zh-CN" sz="3200" dirty="0"/>
          </a:p>
          <a:p>
            <a:pPr lvl="1"/>
            <a:r>
              <a:rPr lang="en-US" altLang="zh-CN" sz="2700" dirty="0"/>
              <a:t>4</a:t>
            </a:r>
            <a:r>
              <a:rPr lang="zh-CN" altLang="en-US" sz="2700" dirty="0"/>
              <a:t>个</a:t>
            </a:r>
            <a:endParaRPr lang="en-US" altLang="zh-CN" sz="2700" dirty="0"/>
          </a:p>
          <a:p>
            <a:r>
              <a:rPr lang="zh-CN" altLang="en-US" sz="3200" dirty="0"/>
              <a:t>如何定义？</a:t>
            </a:r>
            <a:endParaRPr lang="en-US" altLang="zh-CN" sz="3200" dirty="0"/>
          </a:p>
          <a:p>
            <a:pPr lvl="1"/>
            <a:r>
              <a:rPr lang="zh-CN" altLang="en-US" sz="2700" dirty="0"/>
              <a:t>类似二次方贝塞尔曲线，嵌套定义</a:t>
            </a:r>
            <a:endParaRPr lang="en-US" altLang="zh-CN" sz="2700" dirty="0"/>
          </a:p>
          <a:p>
            <a:pPr marL="381000" lvl="1" indent="0">
              <a:buNone/>
            </a:pPr>
            <a:endParaRPr lang="en-US" altLang="zh-CN" sz="2700"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pic>
        <p:nvPicPr>
          <p:cNvPr id="5" name="图片 4"/>
          <p:cNvPicPr>
            <a:picLocks noChangeAspect="1"/>
          </p:cNvPicPr>
          <p:nvPr/>
        </p:nvPicPr>
        <p:blipFill>
          <a:blip r:embed="rId1"/>
          <a:stretch>
            <a:fillRect/>
          </a:stretch>
        </p:blipFill>
        <p:spPr>
          <a:xfrm>
            <a:off x="2420971" y="4038600"/>
            <a:ext cx="4302058" cy="2209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三次方贝塞尔曲线</a:t>
            </a:r>
            <a:endParaRPr lang="en-US" dirty="0"/>
          </a:p>
        </p:txBody>
      </p:sp>
      <p:sp>
        <p:nvSpPr>
          <p:cNvPr id="3" name="内容占位符 2"/>
          <p:cNvSpPr>
            <a:spLocks noGrp="1"/>
          </p:cNvSpPr>
          <p:nvPr>
            <p:ph idx="1"/>
          </p:nvPr>
        </p:nvSpPr>
        <p:spPr/>
        <p:txBody>
          <a:bodyPr/>
          <a:lstStyle/>
          <a:p>
            <a:r>
              <a:rPr lang="zh-CN" altLang="en-US" sz="3200" dirty="0"/>
              <a:t>给定四个点</a:t>
            </a:r>
            <a:endParaRPr lang="en-US" altLang="zh-CN" sz="3200" dirty="0"/>
          </a:p>
          <a:p>
            <a:r>
              <a:rPr lang="zh-CN" altLang="en-US" sz="3200" dirty="0"/>
              <a:t>首先通过线性插值，得到三个新的控制点</a:t>
            </a:r>
            <a:endParaRPr lang="en-US" altLang="zh-CN" sz="3200" dirty="0"/>
          </a:p>
          <a:p>
            <a:r>
              <a:rPr lang="zh-CN" altLang="en-US" sz="3200" dirty="0"/>
              <a:t>再对三个新控制点，进行线性插值，得到两个控制点</a:t>
            </a:r>
            <a:endParaRPr lang="en-US" altLang="zh-CN" sz="3200" dirty="0"/>
          </a:p>
          <a:p>
            <a:r>
              <a:rPr lang="zh-CN" altLang="en-US" sz="3200" dirty="0"/>
              <a:t>对两个控制点，进行线性插值，得到曲线上的点</a:t>
            </a:r>
            <a:endParaRPr lang="en-US" altLang="zh-CN" sz="3200" dirty="0"/>
          </a:p>
          <a:p>
            <a:endParaRPr lang="en-US" altLang="zh-CN" sz="3200" dirty="0"/>
          </a:p>
          <a:p>
            <a:r>
              <a:rPr lang="zh-CN" altLang="en-US" sz="3200" dirty="0"/>
              <a:t>进行三次线性插值</a:t>
            </a:r>
            <a:endParaRPr lang="en-US" altLang="zh-CN" sz="2700"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三次方贝塞尔曲线</a:t>
            </a:r>
            <a:endParaRPr lang="zh-CN" altLang="en-US" dirty="0"/>
          </a:p>
        </p:txBody>
      </p:sp>
      <p:sp>
        <p:nvSpPr>
          <p:cNvPr id="3" name="内容占位符 2"/>
          <p:cNvSpPr>
            <a:spLocks noGrp="1"/>
          </p:cNvSpPr>
          <p:nvPr>
            <p:ph idx="1"/>
          </p:nvPr>
        </p:nvSpPr>
        <p:spPr/>
        <p:txBody>
          <a:bodyPr/>
          <a:lstStyle/>
          <a:p>
            <a:r>
              <a:rPr lang="en-US" altLang="zh-CN" b="1" dirty="0"/>
              <a:t>P</a:t>
            </a:r>
            <a:r>
              <a:rPr lang="en-US" altLang="zh-CN" dirty="0"/>
              <a:t>0</a:t>
            </a:r>
            <a:r>
              <a:rPr lang="zh-CN" altLang="en-US" dirty="0"/>
              <a:t>、</a:t>
            </a:r>
            <a:r>
              <a:rPr lang="en-US" altLang="zh-CN" b="1" dirty="0"/>
              <a:t>P</a:t>
            </a:r>
            <a:r>
              <a:rPr lang="en-US" altLang="zh-CN" dirty="0"/>
              <a:t>1</a:t>
            </a:r>
            <a:r>
              <a:rPr lang="zh-CN" altLang="en-US" dirty="0"/>
              <a:t>、</a:t>
            </a:r>
            <a:r>
              <a:rPr lang="en-US" altLang="zh-CN" b="1" dirty="0"/>
              <a:t>P</a:t>
            </a:r>
            <a:r>
              <a:rPr lang="en-US" altLang="zh-CN" dirty="0"/>
              <a:t>2</a:t>
            </a:r>
            <a:r>
              <a:rPr lang="zh-CN" altLang="en-US" dirty="0"/>
              <a:t>、</a:t>
            </a:r>
            <a:r>
              <a:rPr lang="en-US" altLang="zh-CN" b="1" dirty="0"/>
              <a:t>P</a:t>
            </a:r>
            <a:r>
              <a:rPr lang="en-US" altLang="zh-CN" dirty="0"/>
              <a:t>3</a:t>
            </a:r>
            <a:r>
              <a:rPr lang="zh-CN" altLang="en-US" dirty="0"/>
              <a:t>四个控制点在平面或在三维空间中定义了三次方贝塞尔曲线。曲线起始于</a:t>
            </a:r>
            <a:r>
              <a:rPr lang="en-US" altLang="zh-CN" b="1" dirty="0"/>
              <a:t>P</a:t>
            </a:r>
            <a:r>
              <a:rPr lang="en-US" altLang="zh-CN" dirty="0"/>
              <a:t>0</a:t>
            </a:r>
            <a:r>
              <a:rPr lang="zh-CN" altLang="en-US" dirty="0"/>
              <a:t>走向</a:t>
            </a:r>
            <a:r>
              <a:rPr lang="en-US" altLang="zh-CN" b="1" dirty="0"/>
              <a:t>P</a:t>
            </a:r>
            <a:r>
              <a:rPr lang="en-US" altLang="zh-CN" dirty="0"/>
              <a:t>1</a:t>
            </a:r>
            <a:r>
              <a:rPr lang="zh-CN" altLang="en-US" dirty="0"/>
              <a:t>，并从</a:t>
            </a:r>
            <a:r>
              <a:rPr lang="en-US" altLang="zh-CN" b="1" dirty="0"/>
              <a:t>P</a:t>
            </a:r>
            <a:r>
              <a:rPr lang="en-US" altLang="zh-CN" dirty="0"/>
              <a:t>2</a:t>
            </a:r>
            <a:r>
              <a:rPr lang="zh-CN" altLang="en-US" dirty="0"/>
              <a:t>的方向来到</a:t>
            </a:r>
            <a:r>
              <a:rPr lang="en-US" altLang="zh-CN" b="1" dirty="0"/>
              <a:t>P</a:t>
            </a:r>
            <a:r>
              <a:rPr lang="en-US" altLang="zh-CN" dirty="0"/>
              <a:t>3</a:t>
            </a:r>
            <a:r>
              <a:rPr lang="zh-CN" altLang="en-US" dirty="0"/>
              <a:t>。一般不会经过</a:t>
            </a:r>
            <a:r>
              <a:rPr lang="en-US" altLang="zh-CN" b="1" dirty="0"/>
              <a:t>P</a:t>
            </a:r>
            <a:r>
              <a:rPr lang="en-US" altLang="zh-CN" dirty="0"/>
              <a:t>1</a:t>
            </a:r>
            <a:r>
              <a:rPr lang="zh-CN" altLang="en-US" dirty="0"/>
              <a:t>或</a:t>
            </a:r>
            <a:r>
              <a:rPr lang="en-US" altLang="zh-CN" b="1" dirty="0"/>
              <a:t>P</a:t>
            </a:r>
            <a:r>
              <a:rPr lang="en-US" altLang="zh-CN" dirty="0"/>
              <a:t>2</a:t>
            </a:r>
            <a:r>
              <a:rPr lang="zh-CN" altLang="en-US" dirty="0"/>
              <a:t>；这两个点只是在那里提供方向信息。</a:t>
            </a:r>
            <a:r>
              <a:rPr lang="en-US" altLang="zh-CN" b="1" dirty="0"/>
              <a:t>P</a:t>
            </a:r>
            <a:r>
              <a:rPr lang="en-US" altLang="zh-CN" dirty="0"/>
              <a:t>0</a:t>
            </a:r>
            <a:r>
              <a:rPr lang="zh-CN" altLang="en-US" dirty="0"/>
              <a:t>和</a:t>
            </a:r>
            <a:r>
              <a:rPr lang="en-US" altLang="zh-CN" b="1" dirty="0"/>
              <a:t>P</a:t>
            </a:r>
            <a:r>
              <a:rPr lang="en-US" altLang="zh-CN" dirty="0"/>
              <a:t>1</a:t>
            </a:r>
            <a:r>
              <a:rPr lang="zh-CN" altLang="en-US" dirty="0"/>
              <a:t>之间的间距，决定了曲线在转而趋进</a:t>
            </a:r>
            <a:r>
              <a:rPr lang="en-US" altLang="zh-CN" b="1" dirty="0"/>
              <a:t>P</a:t>
            </a:r>
            <a:r>
              <a:rPr lang="en-US" altLang="zh-CN" dirty="0"/>
              <a:t>3</a:t>
            </a:r>
            <a:r>
              <a:rPr lang="zh-CN" altLang="en-US" dirty="0"/>
              <a:t>之前，走向</a:t>
            </a:r>
            <a:r>
              <a:rPr lang="en-US" altLang="zh-CN" b="1" dirty="0"/>
              <a:t>P</a:t>
            </a:r>
            <a:r>
              <a:rPr lang="en-US" altLang="zh-CN" dirty="0"/>
              <a:t>2</a:t>
            </a:r>
            <a:r>
              <a:rPr lang="zh-CN" altLang="en-US" dirty="0"/>
              <a:t>方向的</a:t>
            </a:r>
            <a:r>
              <a:rPr lang="zh-CN" altLang="en-US" dirty="0">
                <a:latin typeface="Arial" panose="020B0604020202020204" pitchFamily="34" charset="0"/>
              </a:rPr>
              <a:t>“</a:t>
            </a:r>
            <a:r>
              <a:rPr lang="zh-CN" altLang="en-US" dirty="0"/>
              <a:t>长度有多长</a:t>
            </a:r>
            <a:r>
              <a:rPr lang="zh-CN" altLang="en-US" dirty="0">
                <a:latin typeface="Arial" panose="020B0604020202020204" pitchFamily="34" charset="0"/>
              </a:rPr>
              <a:t>”</a:t>
            </a:r>
            <a:r>
              <a:rPr lang="zh-CN" altLang="en-US" dirty="0"/>
              <a:t>。</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pic>
        <p:nvPicPr>
          <p:cNvPr id="5" name="Picture 5" descr="\mathbf{B}(t)=\mathbf{P}_0(1-t)^3+3\mathbf{P}_1t(1-t)^2+3\mathbf{P}_2t^2(1-t)+\mathbf{P}_3t^3 \mbox{ , } t \in [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9750" y="5257800"/>
            <a:ext cx="8064500" cy="568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4800" y="228600"/>
            <a:ext cx="8534400" cy="1066800"/>
          </a:xfrm>
        </p:spPr>
        <p:txBody>
          <a:bodyPr/>
          <a:lstStyle/>
          <a:p>
            <a:r>
              <a:rPr lang="zh-CN" altLang="en-US" dirty="0"/>
              <a:t>第八章 几何</a:t>
            </a:r>
            <a:endParaRPr lang="en-US" dirty="0"/>
          </a:p>
        </p:txBody>
      </p:sp>
      <p:sp>
        <p:nvSpPr>
          <p:cNvPr id="3" name="内容占位符 2"/>
          <p:cNvSpPr>
            <a:spLocks noGrp="1"/>
          </p:cNvSpPr>
          <p:nvPr>
            <p:ph idx="1"/>
          </p:nvPr>
        </p:nvSpPr>
        <p:spPr/>
        <p:txBody>
          <a:bodyPr/>
          <a:lstStyle/>
          <a:p>
            <a:r>
              <a:rPr lang="zh-CN" altLang="en-US" sz="2900" dirty="0">
                <a:solidFill>
                  <a:schemeClr val="accent2"/>
                </a:solidFill>
              </a:rPr>
              <a:t>几何的表示形式</a:t>
            </a:r>
            <a:endParaRPr lang="en-US" altLang="zh-CN" sz="2900" dirty="0">
              <a:solidFill>
                <a:schemeClr val="accent2"/>
              </a:solidFill>
            </a:endParaRPr>
          </a:p>
          <a:p>
            <a:pPr lvl="1"/>
            <a:r>
              <a:rPr lang="zh-CN" altLang="en-US" sz="2400" dirty="0">
                <a:solidFill>
                  <a:schemeClr val="accent2"/>
                </a:solidFill>
              </a:rPr>
              <a:t>隐式表示</a:t>
            </a:r>
            <a:endParaRPr lang="en-US" altLang="zh-CN" sz="2400" dirty="0">
              <a:solidFill>
                <a:schemeClr val="accent2"/>
              </a:solidFill>
            </a:endParaRPr>
          </a:p>
          <a:p>
            <a:pPr lvl="1"/>
            <a:r>
              <a:rPr lang="zh-CN" altLang="en-US" sz="2400" dirty="0">
                <a:solidFill>
                  <a:schemeClr val="accent2"/>
                </a:solidFill>
              </a:rPr>
              <a:t>显式表示</a:t>
            </a:r>
            <a:endParaRPr lang="en-US" altLang="zh-CN" sz="2400" dirty="0">
              <a:solidFill>
                <a:schemeClr val="accent2"/>
              </a:solidFill>
            </a:endParaRPr>
          </a:p>
          <a:p>
            <a:r>
              <a:rPr lang="zh-CN" altLang="en-US" sz="2900" dirty="0">
                <a:solidFill>
                  <a:schemeClr val="accent2"/>
                </a:solidFill>
              </a:rPr>
              <a:t>参数化曲线曲面</a:t>
            </a:r>
            <a:endParaRPr lang="en-US" altLang="zh-CN" sz="2900" dirty="0">
              <a:solidFill>
                <a:schemeClr val="accent2"/>
              </a:solidFill>
            </a:endParaRPr>
          </a:p>
          <a:p>
            <a:pPr lvl="1"/>
            <a:r>
              <a:rPr lang="zh-CN" altLang="en-US" sz="2400" dirty="0">
                <a:solidFill>
                  <a:schemeClr val="accent2"/>
                </a:solidFill>
              </a:rPr>
              <a:t>贝塞尔曲线</a:t>
            </a:r>
            <a:endParaRPr lang="en-US" altLang="zh-CN" sz="2400" dirty="0">
              <a:solidFill>
                <a:schemeClr val="accent2"/>
              </a:solidFill>
            </a:endParaRPr>
          </a:p>
          <a:p>
            <a:pPr lvl="1"/>
            <a:r>
              <a:rPr lang="zh-CN" altLang="en-US" sz="2400" dirty="0">
                <a:solidFill>
                  <a:schemeClr val="accent2"/>
                </a:solidFill>
              </a:rPr>
              <a:t>贝塞尔曲面</a:t>
            </a:r>
            <a:endParaRPr lang="en-US" altLang="zh-CN" sz="2900" dirty="0">
              <a:solidFill>
                <a:schemeClr val="accent2"/>
              </a:solidFill>
            </a:endParaRPr>
          </a:p>
          <a:p>
            <a:r>
              <a:rPr lang="zh-CN" altLang="en-US" sz="2900" dirty="0">
                <a:solidFill>
                  <a:schemeClr val="accent2"/>
                </a:solidFill>
              </a:rPr>
              <a:t>点云表示</a:t>
            </a:r>
            <a:endParaRPr lang="en-US" altLang="zh-CN" sz="2900" dirty="0">
              <a:solidFill>
                <a:schemeClr val="accent2"/>
              </a:solidFill>
            </a:endParaRPr>
          </a:p>
          <a:p>
            <a:r>
              <a:rPr lang="zh-CN" altLang="en-US" sz="2900" dirty="0">
                <a:solidFill>
                  <a:schemeClr val="accent2"/>
                </a:solidFill>
              </a:rPr>
              <a:t>符号距离场表示</a:t>
            </a:r>
            <a:endParaRPr lang="en-US" altLang="zh-CN" sz="2900" dirty="0">
              <a:solidFill>
                <a:schemeClr val="accent2"/>
              </a:solidFill>
            </a:endParaRPr>
          </a:p>
          <a:p>
            <a:r>
              <a:rPr lang="zh-CN" altLang="en-US" sz="2900" dirty="0">
                <a:solidFill>
                  <a:schemeClr val="accent2"/>
                </a:solidFill>
              </a:rPr>
              <a:t>网格表示</a:t>
            </a:r>
            <a:endParaRPr lang="en-US" altLang="zh-CN" sz="2900" dirty="0">
              <a:solidFill>
                <a:schemeClr val="accent2"/>
              </a:solidFill>
            </a:endParaRPr>
          </a:p>
          <a:p>
            <a:r>
              <a:rPr lang="zh-CN" altLang="en-US" sz="2900" dirty="0">
                <a:solidFill>
                  <a:schemeClr val="accent2"/>
                </a:solidFill>
              </a:rPr>
              <a:t>网格处理</a:t>
            </a:r>
            <a:endParaRPr lang="en-US" altLang="zh-CN" sz="2900" dirty="0">
              <a:solidFill>
                <a:schemeClr val="accent2"/>
              </a:solidFill>
            </a:endParaRPr>
          </a:p>
          <a:p>
            <a:endParaRPr lang="en-US" altLang="zh-CN" sz="2900" dirty="0">
              <a:solidFill>
                <a:schemeClr val="accent2"/>
              </a:solidFill>
            </a:endParaRPr>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三次方贝塞尔曲线</a:t>
            </a:r>
            <a:endParaRPr lang="en-US" dirty="0"/>
          </a:p>
        </p:txBody>
      </p:sp>
      <p:pic>
        <p:nvPicPr>
          <p:cNvPr id="5" name="Bezier Curves Explained">
            <a:hlinkClick r:id="" action="ppaction://media"/>
          </p:cNvPr>
          <p:cNvPicPr>
            <a:picLocks noGrp="1" noChangeAspect="1"/>
          </p:cNvPicPr>
          <p:nvPr>
            <p:ph idx="1"/>
            <a:videoFile r:link="rId1"/>
            <p:extLst>
              <p:ext uri="{DAA4B4D4-6D71-4841-9C94-3DE7FCFB9230}">
                <p14:media xmlns:p14="http://schemas.microsoft.com/office/powerpoint/2010/main" r:embed="rId2"/>
              </p:ext>
            </p:extLst>
          </p:nvPr>
        </p:nvPicPr>
        <p:blipFill>
          <a:blip r:embed="rId3"/>
          <a:stretch>
            <a:fillRect/>
          </a:stretch>
        </p:blipFill>
        <p:spPr>
          <a:xfrm>
            <a:off x="685800" y="1700213"/>
            <a:ext cx="7772400" cy="4371975"/>
          </a:xfrm>
        </p:spPr>
      </p:pic>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380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 </a:t>
            </a:r>
            <a:r>
              <a:rPr lang="en-US" altLang="zh-CN" dirty="0" err="1"/>
              <a:t>Casteljau</a:t>
            </a:r>
            <a:r>
              <a:rPr lang="zh-CN" altLang="en-US" dirty="0"/>
              <a:t>算法</a:t>
            </a:r>
            <a:endParaRPr lang="zh-CN" altLang="en-US" dirty="0"/>
          </a:p>
        </p:txBody>
      </p:sp>
      <p:sp>
        <p:nvSpPr>
          <p:cNvPr id="3" name="内容占位符 2"/>
          <p:cNvSpPr>
            <a:spLocks noGrp="1"/>
          </p:cNvSpPr>
          <p:nvPr>
            <p:ph idx="1"/>
          </p:nvPr>
        </p:nvSpPr>
        <p:spPr/>
        <p:txBody>
          <a:bodyPr/>
          <a:lstStyle/>
          <a:p>
            <a:r>
              <a:rPr lang="zh-CN" altLang="en-US" sz="3200" dirty="0"/>
              <a:t>对于</a:t>
            </a:r>
            <a:r>
              <a:rPr lang="en-US" altLang="zh-CN" sz="3200" dirty="0"/>
              <a:t>n+1</a:t>
            </a:r>
            <a:r>
              <a:rPr lang="zh-CN" altLang="en-US" sz="3200" dirty="0"/>
              <a:t>个控制点，可生成</a:t>
            </a:r>
            <a:r>
              <a:rPr lang="en-US" altLang="zh-CN" sz="3200" dirty="0"/>
              <a:t>n</a:t>
            </a:r>
            <a:r>
              <a:rPr lang="zh-CN" altLang="en-US" sz="3200" dirty="0"/>
              <a:t>次贝塞尔曲线</a:t>
            </a:r>
            <a:endParaRPr lang="en-US" altLang="zh-CN" sz="3200" dirty="0"/>
          </a:p>
          <a:p>
            <a:r>
              <a:rPr lang="zh-CN" altLang="en-US" sz="3200" dirty="0"/>
              <a:t>采用递归算法</a:t>
            </a:r>
            <a:endParaRPr lang="en-US" altLang="zh-CN" sz="3200" dirty="0"/>
          </a:p>
          <a:p>
            <a:endParaRPr lang="en-US" altLang="zh-CN" sz="3200" dirty="0"/>
          </a:p>
          <a:p>
            <a:endParaRPr lang="en-US" altLang="zh-CN" sz="3200"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pic>
        <p:nvPicPr>
          <p:cNvPr id="5" name="图片 4"/>
          <p:cNvPicPr>
            <a:picLocks noChangeAspect="1"/>
          </p:cNvPicPr>
          <p:nvPr/>
        </p:nvPicPr>
        <p:blipFill>
          <a:blip r:embed="rId1"/>
          <a:stretch>
            <a:fillRect/>
          </a:stretch>
        </p:blipFill>
        <p:spPr>
          <a:xfrm>
            <a:off x="2194489" y="2857483"/>
            <a:ext cx="4755022" cy="571517"/>
          </a:xfrm>
          <a:prstGeom prst="rect">
            <a:avLst/>
          </a:prstGeom>
        </p:spPr>
      </p:pic>
      <p:pic>
        <p:nvPicPr>
          <p:cNvPr id="6" name="图片 5"/>
          <p:cNvPicPr>
            <a:picLocks noChangeAspect="1"/>
          </p:cNvPicPr>
          <p:nvPr/>
        </p:nvPicPr>
        <p:blipFill>
          <a:blip r:embed="rId2"/>
          <a:stretch>
            <a:fillRect/>
          </a:stretch>
        </p:blipFill>
        <p:spPr>
          <a:xfrm>
            <a:off x="1183228" y="3505200"/>
            <a:ext cx="7151001" cy="1044023"/>
          </a:xfrm>
          <a:prstGeom prst="rect">
            <a:avLst/>
          </a:prstGeom>
        </p:spPr>
      </p:pic>
      <p:pic>
        <p:nvPicPr>
          <p:cNvPr id="7" name="图片 6"/>
          <p:cNvPicPr>
            <a:picLocks noChangeAspect="1"/>
          </p:cNvPicPr>
          <p:nvPr/>
        </p:nvPicPr>
        <p:blipFill>
          <a:blip r:embed="rId3"/>
          <a:stretch>
            <a:fillRect/>
          </a:stretch>
        </p:blipFill>
        <p:spPr>
          <a:xfrm>
            <a:off x="2941338" y="4851566"/>
            <a:ext cx="3261323" cy="169917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 </a:t>
            </a:r>
            <a:r>
              <a:rPr lang="en-US" altLang="zh-CN" dirty="0" err="1"/>
              <a:t>Casteljau</a:t>
            </a:r>
            <a:r>
              <a:rPr lang="zh-CN" altLang="en-US" dirty="0"/>
              <a:t>算法</a:t>
            </a:r>
            <a:endParaRPr lang="zh-CN" altLang="en-US" dirty="0"/>
          </a:p>
        </p:txBody>
      </p:sp>
      <p:sp>
        <p:nvSpPr>
          <p:cNvPr id="3" name="内容占位符 2"/>
          <p:cNvSpPr>
            <a:spLocks noGrp="1"/>
          </p:cNvSpPr>
          <p:nvPr>
            <p:ph idx="1"/>
          </p:nvPr>
        </p:nvSpPr>
        <p:spPr/>
        <p:txBody>
          <a:bodyPr/>
          <a:lstStyle/>
          <a:p>
            <a:r>
              <a:rPr lang="zh-CN" altLang="en-US" sz="3200" dirty="0"/>
              <a:t>对于</a:t>
            </a:r>
            <a:r>
              <a:rPr lang="en-US" altLang="zh-CN" sz="3200" dirty="0"/>
              <a:t>n+1</a:t>
            </a:r>
            <a:r>
              <a:rPr lang="zh-CN" altLang="en-US" sz="3200" dirty="0"/>
              <a:t>个控制点，可生成</a:t>
            </a:r>
            <a:r>
              <a:rPr lang="en-US" altLang="zh-CN" sz="3200" dirty="0"/>
              <a:t>n</a:t>
            </a:r>
            <a:r>
              <a:rPr lang="zh-CN" altLang="en-US" sz="3200" dirty="0"/>
              <a:t>次贝塞尔曲线</a:t>
            </a:r>
            <a:endParaRPr lang="en-US" altLang="zh-CN" sz="3200" dirty="0"/>
          </a:p>
          <a:p>
            <a:r>
              <a:rPr lang="zh-CN" altLang="en-US" sz="3200" dirty="0"/>
              <a:t>采用递归算法</a:t>
            </a:r>
            <a:endParaRPr lang="en-US" altLang="zh-CN" sz="3200" dirty="0"/>
          </a:p>
          <a:p>
            <a:endParaRPr lang="en-US" altLang="zh-CN" sz="3200" dirty="0"/>
          </a:p>
          <a:p>
            <a:endParaRPr lang="en-US" altLang="zh-CN" sz="3200"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pic>
        <p:nvPicPr>
          <p:cNvPr id="5" name="图片 4"/>
          <p:cNvPicPr>
            <a:picLocks noChangeAspect="1"/>
          </p:cNvPicPr>
          <p:nvPr/>
        </p:nvPicPr>
        <p:blipFill>
          <a:blip r:embed="rId1"/>
          <a:stretch>
            <a:fillRect/>
          </a:stretch>
        </p:blipFill>
        <p:spPr>
          <a:xfrm>
            <a:off x="2194489" y="2857483"/>
            <a:ext cx="4755022" cy="571517"/>
          </a:xfrm>
          <a:prstGeom prst="rect">
            <a:avLst/>
          </a:prstGeom>
        </p:spPr>
      </p:pic>
      <p:pic>
        <p:nvPicPr>
          <p:cNvPr id="6" name="图片 5"/>
          <p:cNvPicPr>
            <a:picLocks noChangeAspect="1"/>
          </p:cNvPicPr>
          <p:nvPr/>
        </p:nvPicPr>
        <p:blipFill>
          <a:blip r:embed="rId2"/>
          <a:stretch>
            <a:fillRect/>
          </a:stretch>
        </p:blipFill>
        <p:spPr>
          <a:xfrm>
            <a:off x="1183228" y="3505200"/>
            <a:ext cx="7151001" cy="1044023"/>
          </a:xfrm>
          <a:prstGeom prst="rect">
            <a:avLst/>
          </a:prstGeom>
        </p:spPr>
      </p:pic>
      <p:pic>
        <p:nvPicPr>
          <p:cNvPr id="7" name="图片 6"/>
          <p:cNvPicPr>
            <a:picLocks noChangeAspect="1"/>
          </p:cNvPicPr>
          <p:nvPr/>
        </p:nvPicPr>
        <p:blipFill>
          <a:blip r:embed="rId3"/>
          <a:stretch>
            <a:fillRect/>
          </a:stretch>
        </p:blipFill>
        <p:spPr>
          <a:xfrm>
            <a:off x="2941338" y="4851566"/>
            <a:ext cx="3261323" cy="169917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 </a:t>
            </a:r>
            <a:r>
              <a:rPr lang="en-US" altLang="zh-CN" dirty="0" err="1"/>
              <a:t>Casteljau</a:t>
            </a:r>
            <a:r>
              <a:rPr lang="zh-CN" altLang="en-US" dirty="0"/>
              <a:t>算法</a:t>
            </a:r>
            <a:endParaRPr lang="zh-CN" altLang="en-US" dirty="0"/>
          </a:p>
        </p:txBody>
      </p:sp>
      <p:pic>
        <p:nvPicPr>
          <p:cNvPr id="5" name="Cool Bezier Curve Animation">
            <a:hlinkClick r:id="" action="ppaction://media"/>
          </p:cNvPr>
          <p:cNvPicPr>
            <a:picLocks noGrp="1" noChangeAspect="1"/>
          </p:cNvPicPr>
          <p:nvPr>
            <p:ph idx="1"/>
            <a:videoFile r:link="rId1"/>
            <p:extLst>
              <p:ext uri="{DAA4B4D4-6D71-4841-9C94-3DE7FCFB9230}">
                <p14:media xmlns:p14="http://schemas.microsoft.com/office/powerpoint/2010/main" r:embed="rId2"/>
              </p:ext>
            </p:extLst>
          </p:nvPr>
        </p:nvPicPr>
        <p:blipFill>
          <a:blip r:embed="rId3"/>
          <a:stretch>
            <a:fillRect/>
          </a:stretch>
        </p:blipFill>
        <p:spPr>
          <a:xfrm>
            <a:off x="829251" y="1600200"/>
            <a:ext cx="7333097" cy="4648200"/>
          </a:xfrm>
        </p:spPr>
      </p:pic>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983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贝塞尔曲线的数学定义</a:t>
            </a:r>
            <a:endParaRPr lang="zh-CN" altLang="en-US" dirty="0"/>
          </a:p>
        </p:txBody>
      </p:sp>
      <p:sp>
        <p:nvSpPr>
          <p:cNvPr id="3" name="内容占位符 2"/>
          <p:cNvSpPr>
            <a:spLocks noGrp="1"/>
          </p:cNvSpPr>
          <p:nvPr>
            <p:ph idx="1"/>
          </p:nvPr>
        </p:nvSpPr>
        <p:spPr/>
        <p:txBody>
          <a:bodyPr/>
          <a:lstStyle/>
          <a:p>
            <a:r>
              <a:rPr lang="zh-CN" altLang="en-US" sz="2400" dirty="0">
                <a:latin typeface="+mj-lt"/>
                <a:ea typeface="+mj-ea"/>
              </a:rPr>
              <a:t>在空间给定</a:t>
            </a:r>
            <a:r>
              <a:rPr lang="en-US" altLang="zh-CN" sz="2400" i="1" dirty="0">
                <a:latin typeface="+mj-lt"/>
                <a:ea typeface="+mj-ea"/>
              </a:rPr>
              <a:t>n+1</a:t>
            </a:r>
            <a:r>
              <a:rPr lang="zh-CN" altLang="en-US" sz="2400" dirty="0">
                <a:latin typeface="+mj-lt"/>
                <a:ea typeface="+mj-ea"/>
              </a:rPr>
              <a:t>个点                 ，称下列参数多项式曲线为</a:t>
            </a:r>
            <a:r>
              <a:rPr lang="en-US" altLang="zh-CN" sz="2400" i="1" dirty="0">
                <a:latin typeface="+mj-lt"/>
                <a:ea typeface="+mj-ea"/>
              </a:rPr>
              <a:t>n</a:t>
            </a:r>
            <a:r>
              <a:rPr lang="zh-CN" altLang="en-US" sz="2400" dirty="0">
                <a:latin typeface="+mj-lt"/>
                <a:ea typeface="+mj-ea"/>
              </a:rPr>
              <a:t>次</a:t>
            </a:r>
            <a:r>
              <a:rPr lang="en-US" altLang="zh-CN" sz="2400" dirty="0" err="1">
                <a:latin typeface="+mj-lt"/>
                <a:ea typeface="+mj-ea"/>
              </a:rPr>
              <a:t>Bézier</a:t>
            </a:r>
            <a:r>
              <a:rPr lang="zh-CN" altLang="en-US" sz="2400" dirty="0">
                <a:latin typeface="+mj-lt"/>
                <a:ea typeface="+mj-ea"/>
              </a:rPr>
              <a:t>曲线</a:t>
            </a:r>
            <a:endParaRPr lang="zh-CN" altLang="en-US" sz="2400" dirty="0">
              <a:latin typeface="+mj-lt"/>
              <a:ea typeface="+mj-ea"/>
            </a:endParaRPr>
          </a:p>
          <a:p>
            <a:endParaRPr lang="en-US" altLang="zh-CN" sz="2800" dirty="0"/>
          </a:p>
          <a:p>
            <a:pPr marL="0" indent="0">
              <a:buNone/>
            </a:pPr>
            <a:endParaRPr lang="en-US" altLang="zh-CN" sz="2800" dirty="0"/>
          </a:p>
          <a:p>
            <a:pPr marL="0" indent="0">
              <a:buNone/>
            </a:pPr>
            <a:r>
              <a:rPr lang="zh-CN" altLang="en-US" sz="2400" dirty="0">
                <a:latin typeface="+mj-lt"/>
                <a:ea typeface="+mj-ea"/>
              </a:rPr>
              <a:t>其中        是</a:t>
            </a:r>
            <a:r>
              <a:rPr lang="en-US" altLang="zh-CN" sz="2400" dirty="0">
                <a:latin typeface="+mj-lt"/>
                <a:ea typeface="+mj-ea"/>
              </a:rPr>
              <a:t>Bernstein</a:t>
            </a:r>
            <a:r>
              <a:rPr lang="zh-CN" altLang="en-US" sz="2400" dirty="0">
                <a:latin typeface="+mj-lt"/>
                <a:ea typeface="+mj-ea"/>
              </a:rPr>
              <a:t>基函数：</a:t>
            </a:r>
            <a:endParaRPr lang="zh-CN" altLang="en-US" sz="2400" dirty="0">
              <a:latin typeface="+mj-lt"/>
              <a:ea typeface="+mj-ea"/>
            </a:endParaRPr>
          </a:p>
        </p:txBody>
      </p:sp>
      <p:sp>
        <p:nvSpPr>
          <p:cNvPr id="4" name="灯片编号占位符 3"/>
          <p:cNvSpPr>
            <a:spLocks noGrp="1"/>
          </p:cNvSpPr>
          <p:nvPr>
            <p:ph type="sldNum" sz="quarter" idx="10"/>
          </p:nvPr>
        </p:nvSpPr>
        <p:spPr>
          <a:xfrm>
            <a:off x="8077200" y="8391207"/>
            <a:ext cx="381000" cy="381000"/>
          </a:xfrm>
        </p:spPr>
        <p:txBody>
          <a:bodyPr/>
          <a:lstStyle/>
          <a:p>
            <a:pPr lvl="1"/>
            <a:fld id="{79680411-0B18-4379-B88B-87C8A6F30E05}" type="slidenum">
              <a:rPr lang="es-ES" smtClean="0"/>
            </a:fld>
            <a:endParaRPr lang="es-ES"/>
          </a:p>
        </p:txBody>
      </p:sp>
      <p:sp>
        <p:nvSpPr>
          <p:cNvPr id="5" name="Rectangle 3"/>
          <p:cNvSpPr txBox="1">
            <a:spLocks noChangeArrowheads="1"/>
          </p:cNvSpPr>
          <p:nvPr/>
        </p:nvSpPr>
        <p:spPr bwMode="auto">
          <a:xfrm>
            <a:off x="249238" y="3850641"/>
            <a:ext cx="8208962" cy="940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lstStyle>
            <a:lvl1pPr marL="190500" indent="-190500" algn="l" rtl="0" eaLnBrk="0" fontAlgn="base" hangingPunct="0">
              <a:spcBef>
                <a:spcPct val="20000"/>
              </a:spcBef>
              <a:spcAft>
                <a:spcPct val="0"/>
              </a:spcAft>
              <a:buChar char="•"/>
              <a:defRPr sz="3100" baseline="0">
                <a:solidFill>
                  <a:schemeClr val="tx1"/>
                </a:solidFill>
                <a:latin typeface="+mn-lt"/>
                <a:ea typeface="楷体" panose="02010609060101010101" pitchFamily="49" charset="-122"/>
                <a:cs typeface="MS PGothic" panose="020B0600070205080204" pitchFamily="34" charset="-128"/>
              </a:defRPr>
            </a:lvl1pPr>
            <a:lvl2pPr marL="571500" indent="-190500" algn="l" rtl="0" eaLnBrk="0" fontAlgn="base" hangingPunct="0">
              <a:spcBef>
                <a:spcPct val="20000"/>
              </a:spcBef>
              <a:spcAft>
                <a:spcPct val="0"/>
              </a:spcAft>
              <a:buChar char="­"/>
              <a:defRPr sz="2600" baseline="0">
                <a:solidFill>
                  <a:schemeClr val="tx1"/>
                </a:solidFill>
                <a:latin typeface="+mn-lt"/>
                <a:ea typeface="楷体" panose="02010609060101010101" pitchFamily="49" charset="-122"/>
              </a:defRPr>
            </a:lvl2pPr>
            <a:lvl3pPr marL="952500" indent="-190500" algn="l" rtl="0" eaLnBrk="0" fontAlgn="base" hangingPunct="0">
              <a:spcBef>
                <a:spcPct val="20000"/>
              </a:spcBef>
              <a:spcAft>
                <a:spcPct val="0"/>
              </a:spcAft>
              <a:buClr>
                <a:schemeClr val="bg2"/>
              </a:buClr>
              <a:buChar char="•"/>
              <a:defRPr sz="2000" baseline="0">
                <a:solidFill>
                  <a:schemeClr val="tx1"/>
                </a:solidFill>
                <a:latin typeface="+mn-lt"/>
                <a:ea typeface="楷体" panose="02010609060101010101" pitchFamily="49" charset="-122"/>
              </a:defRPr>
            </a:lvl3pPr>
            <a:lvl4pPr marL="1600200" indent="-228600" algn="l" rtl="0" eaLnBrk="0" fontAlgn="base" hangingPunct="0">
              <a:spcBef>
                <a:spcPct val="20000"/>
              </a:spcBef>
              <a:spcAft>
                <a:spcPct val="0"/>
              </a:spcAft>
              <a:buChar char="–"/>
              <a:defRPr sz="2000" b="1">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b="1">
                <a:solidFill>
                  <a:schemeClr val="tx1"/>
                </a:solidFill>
                <a:latin typeface="+mn-lt"/>
                <a:ea typeface="MS PGothic" panose="020B0600070205080204" pitchFamily="34" charset="-128"/>
              </a:defRPr>
            </a:lvl5pPr>
            <a:lvl6pPr marL="2514600" indent="-228600" algn="l" rtl="0" eaLnBrk="0" fontAlgn="base" hangingPunct="0">
              <a:spcBef>
                <a:spcPct val="20000"/>
              </a:spcBef>
              <a:spcAft>
                <a:spcPct val="0"/>
              </a:spcAft>
              <a:buChar char="•"/>
              <a:defRPr sz="2000" b="1">
                <a:solidFill>
                  <a:schemeClr val="tx1"/>
                </a:solidFill>
                <a:latin typeface="+mn-lt"/>
                <a:ea typeface="MS PGothic" panose="020B0600070205080204" pitchFamily="34" charset="-128"/>
              </a:defRPr>
            </a:lvl6pPr>
            <a:lvl7pPr marL="2971800" indent="-228600" algn="l" rtl="0" eaLnBrk="0" fontAlgn="base" hangingPunct="0">
              <a:spcBef>
                <a:spcPct val="20000"/>
              </a:spcBef>
              <a:spcAft>
                <a:spcPct val="0"/>
              </a:spcAft>
              <a:buChar char="•"/>
              <a:defRPr sz="2000" b="1">
                <a:solidFill>
                  <a:schemeClr val="tx1"/>
                </a:solidFill>
                <a:latin typeface="+mn-lt"/>
                <a:ea typeface="MS PGothic" panose="020B0600070205080204" pitchFamily="34" charset="-128"/>
              </a:defRPr>
            </a:lvl7pPr>
            <a:lvl8pPr marL="3429000" indent="-228600" algn="l" rtl="0" eaLnBrk="0" fontAlgn="base" hangingPunct="0">
              <a:spcBef>
                <a:spcPct val="20000"/>
              </a:spcBef>
              <a:spcAft>
                <a:spcPct val="0"/>
              </a:spcAft>
              <a:buChar char="•"/>
              <a:defRPr sz="2000" b="1">
                <a:solidFill>
                  <a:schemeClr val="tx1"/>
                </a:solidFill>
                <a:latin typeface="+mn-lt"/>
                <a:ea typeface="MS PGothic" panose="020B0600070205080204" pitchFamily="34" charset="-128"/>
              </a:defRPr>
            </a:lvl8pPr>
            <a:lvl9pPr marL="3886200" indent="-228600" algn="l" rtl="0" eaLnBrk="0" fontAlgn="base" hangingPunct="0">
              <a:spcBef>
                <a:spcPct val="20000"/>
              </a:spcBef>
              <a:spcAft>
                <a:spcPct val="0"/>
              </a:spcAft>
              <a:buChar char="•"/>
              <a:defRPr sz="2000" b="1">
                <a:solidFill>
                  <a:schemeClr val="tx1"/>
                </a:solidFill>
                <a:latin typeface="+mn-lt"/>
                <a:ea typeface="MS PGothic" panose="020B0600070205080204" pitchFamily="34" charset="-128"/>
              </a:defRPr>
            </a:lvl9pPr>
          </a:lstStyle>
          <a:p>
            <a:pPr marL="457200" indent="-457200">
              <a:lnSpc>
                <a:spcPct val="80000"/>
              </a:lnSpc>
              <a:buFont typeface="Wingdings" panose="05000000000000000000" pitchFamily="2" charset="2"/>
              <a:buNone/>
            </a:pPr>
            <a:r>
              <a:rPr lang="zh-CN" altLang="en-US" sz="2000" kern="0" dirty="0">
                <a:latin typeface="宋体" panose="02010600030101010101" pitchFamily="2" charset="-122"/>
                <a:ea typeface="宋体" panose="02010600030101010101" pitchFamily="2" charset="-122"/>
              </a:rPr>
              <a:t>                           </a:t>
            </a:r>
            <a:endParaRPr lang="zh-CN" altLang="en-US" sz="2000" kern="0" dirty="0">
              <a:latin typeface="宋体" panose="02010600030101010101" pitchFamily="2" charset="-122"/>
              <a:ea typeface="宋体" panose="02010600030101010101" pitchFamily="2" charset="-122"/>
            </a:endParaRPr>
          </a:p>
          <a:p>
            <a:pPr marL="457200" indent="-457200">
              <a:lnSpc>
                <a:spcPct val="80000"/>
              </a:lnSpc>
              <a:buFont typeface="Wingdings" panose="05000000000000000000" pitchFamily="2" charset="2"/>
              <a:buNone/>
            </a:pPr>
            <a:endParaRPr lang="zh-CN" altLang="en-US" sz="2000" kern="0" dirty="0">
              <a:latin typeface="宋体" panose="02010600030101010101" pitchFamily="2" charset="-122"/>
              <a:ea typeface="宋体" panose="02010600030101010101" pitchFamily="2" charset="-122"/>
            </a:endParaRPr>
          </a:p>
          <a:p>
            <a:pPr marL="457200" indent="-457200">
              <a:lnSpc>
                <a:spcPct val="80000"/>
              </a:lnSpc>
              <a:buFont typeface="Wingdings" panose="05000000000000000000" pitchFamily="2" charset="2"/>
              <a:buNone/>
            </a:pPr>
            <a:endParaRPr lang="zh-CN" altLang="en-US" sz="2000" kern="0" dirty="0">
              <a:latin typeface="宋体" panose="02010600030101010101" pitchFamily="2" charset="-122"/>
              <a:ea typeface="宋体" panose="02010600030101010101" pitchFamily="2" charset="-122"/>
            </a:endParaRPr>
          </a:p>
        </p:txBody>
      </p:sp>
      <p:graphicFrame>
        <p:nvGraphicFramePr>
          <p:cNvPr id="7" name="Object 7"/>
          <p:cNvGraphicFramePr>
            <a:graphicFrameLocks noChangeAspect="1"/>
          </p:cNvGraphicFramePr>
          <p:nvPr/>
        </p:nvGraphicFramePr>
        <p:xfrm>
          <a:off x="2216604" y="2430622"/>
          <a:ext cx="1673225" cy="642937"/>
        </p:xfrm>
        <a:graphic>
          <a:graphicData uri="http://schemas.openxmlformats.org/presentationml/2006/ole">
            <mc:AlternateContent xmlns:mc="http://schemas.openxmlformats.org/markup-compatibility/2006">
              <mc:Choice xmlns:v="urn:schemas-microsoft-com:vml" Requires="v">
                <p:oleObj spid="_x0000_s13346" name="Equation" r:id="rId1" imgW="1117600" imgH="431800" progId="Equation.DSMT4">
                  <p:embed/>
                </p:oleObj>
              </mc:Choice>
              <mc:Fallback>
                <p:oleObj name="Equation" r:id="rId1" imgW="1117600" imgH="431800" progId="Equation.DSMT4">
                  <p:embed/>
                  <p:pic>
                    <p:nvPicPr>
                      <p:cNvPr id="0" name="Object 7"/>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6604" y="2430622"/>
                        <a:ext cx="1673225" cy="642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9"/>
          <p:cNvGraphicFramePr>
            <a:graphicFrameLocks noChangeAspect="1"/>
          </p:cNvGraphicFramePr>
          <p:nvPr/>
        </p:nvGraphicFramePr>
        <p:xfrm>
          <a:off x="1371600" y="3431224"/>
          <a:ext cx="632595" cy="378776"/>
        </p:xfrm>
        <a:graphic>
          <a:graphicData uri="http://schemas.openxmlformats.org/presentationml/2006/ole">
            <mc:AlternateContent xmlns:mc="http://schemas.openxmlformats.org/markup-compatibility/2006">
              <mc:Choice xmlns:v="urn:schemas-microsoft-com:vml" Requires="v">
                <p:oleObj spid="_x0000_s13347" name="Equation" r:id="rId3" imgW="431800" imgH="254000" progId="Equation.DSMT4">
                  <p:embed/>
                </p:oleObj>
              </mc:Choice>
              <mc:Fallback>
                <p:oleObj name="Equation" r:id="rId3" imgW="431800" imgH="254000" progId="Equation.DSMT4">
                  <p:embed/>
                  <p:pic>
                    <p:nvPicPr>
                      <p:cNvPr id="0" name="Object 9"/>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3431224"/>
                        <a:ext cx="632595" cy="378776"/>
                      </a:xfrm>
                      <a:prstGeom prst="rect">
                        <a:avLst/>
                      </a:prstGeom>
                      <a:noFill/>
                    </p:spPr>
                  </p:pic>
                </p:oleObj>
              </mc:Fallback>
            </mc:AlternateContent>
          </a:graphicData>
        </a:graphic>
      </p:graphicFrame>
      <p:sp>
        <p:nvSpPr>
          <p:cNvPr id="9" name="Rectangle 12"/>
          <p:cNvSpPr>
            <a:spLocks noChangeArrowheads="1"/>
          </p:cNvSpPr>
          <p:nvPr/>
        </p:nvSpPr>
        <p:spPr bwMode="auto">
          <a:xfrm>
            <a:off x="-146050" y="580167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0" name="Object 11"/>
          <p:cNvGraphicFramePr>
            <a:graphicFrameLocks noChangeAspect="1"/>
          </p:cNvGraphicFramePr>
          <p:nvPr/>
        </p:nvGraphicFramePr>
        <p:xfrm>
          <a:off x="2234456" y="3955890"/>
          <a:ext cx="2505075" cy="630238"/>
        </p:xfrm>
        <a:graphic>
          <a:graphicData uri="http://schemas.openxmlformats.org/presentationml/2006/ole">
            <mc:AlternateContent xmlns:mc="http://schemas.openxmlformats.org/markup-compatibility/2006">
              <mc:Choice xmlns:v="urn:schemas-microsoft-com:vml" Requires="v">
                <p:oleObj spid="_x0000_s13348" name="Equation" r:id="rId5" imgW="1663700" imgH="419100" progId="Equation.DSMT4">
                  <p:embed/>
                </p:oleObj>
              </mc:Choice>
              <mc:Fallback>
                <p:oleObj name="Equation" r:id="rId5" imgW="1663700" imgH="419100" progId="Equation.DSMT4">
                  <p:embed/>
                  <p:pic>
                    <p:nvPicPr>
                      <p:cNvPr id="0" name="Object 11"/>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4456" y="3955890"/>
                        <a:ext cx="2505075" cy="630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Rectangle 14"/>
          <p:cNvSpPr>
            <a:spLocks noChangeArrowheads="1"/>
          </p:cNvSpPr>
          <p:nvPr/>
        </p:nvSpPr>
        <p:spPr bwMode="auto">
          <a:xfrm>
            <a:off x="-146050" y="591121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2" name="Object 13"/>
          <p:cNvGraphicFramePr>
            <a:graphicFrameLocks noChangeAspect="1"/>
          </p:cNvGraphicFramePr>
          <p:nvPr/>
        </p:nvGraphicFramePr>
        <p:xfrm>
          <a:off x="5102789" y="4137500"/>
          <a:ext cx="1122362" cy="298450"/>
        </p:xfrm>
        <a:graphic>
          <a:graphicData uri="http://schemas.openxmlformats.org/presentationml/2006/ole">
            <mc:AlternateContent xmlns:mc="http://schemas.openxmlformats.org/markup-compatibility/2006">
              <mc:Choice xmlns:v="urn:schemas-microsoft-com:vml" Requires="v">
                <p:oleObj spid="_x0000_s13349" name="Equation" r:id="rId7" imgW="748665" imgH="203200" progId="Equation.DSMT4">
                  <p:embed/>
                </p:oleObj>
              </mc:Choice>
              <mc:Fallback>
                <p:oleObj name="Equation" r:id="rId7" imgW="748665" imgH="203200" progId="Equation.DSMT4">
                  <p:embed/>
                  <p:pic>
                    <p:nvPicPr>
                      <p:cNvPr id="0" name="Object 13"/>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02789" y="4137500"/>
                        <a:ext cx="1122362"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4" name="Group 51"/>
          <p:cNvGrpSpPr/>
          <p:nvPr/>
        </p:nvGrpSpPr>
        <p:grpSpPr bwMode="auto">
          <a:xfrm>
            <a:off x="1750268" y="4862528"/>
            <a:ext cx="3473450" cy="1828800"/>
            <a:chOff x="3414" y="2614"/>
            <a:chExt cx="2188" cy="1152"/>
          </a:xfrm>
        </p:grpSpPr>
        <p:grpSp>
          <p:nvGrpSpPr>
            <p:cNvPr id="15" name="Group 18"/>
            <p:cNvGrpSpPr>
              <a:grpSpLocks noChangeAspect="1"/>
            </p:cNvGrpSpPr>
            <p:nvPr/>
          </p:nvGrpSpPr>
          <p:grpSpPr bwMode="auto">
            <a:xfrm>
              <a:off x="3502" y="2692"/>
              <a:ext cx="1928" cy="600"/>
              <a:chOff x="2000" y="5000"/>
              <a:chExt cx="3200" cy="1000"/>
            </a:xfrm>
          </p:grpSpPr>
          <p:sp>
            <p:nvSpPr>
              <p:cNvPr id="22" name="Line 19"/>
              <p:cNvSpPr>
                <a:spLocks noChangeAspect="1" noChangeShapeType="1"/>
              </p:cNvSpPr>
              <p:nvPr/>
            </p:nvSpPr>
            <p:spPr bwMode="auto">
              <a:xfrm flipV="1">
                <a:off x="2000" y="5200"/>
                <a:ext cx="600" cy="80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 name="Line 20"/>
              <p:cNvSpPr>
                <a:spLocks noChangeAspect="1" noChangeShapeType="1"/>
              </p:cNvSpPr>
              <p:nvPr/>
            </p:nvSpPr>
            <p:spPr bwMode="auto">
              <a:xfrm flipV="1">
                <a:off x="2600" y="5000"/>
                <a:ext cx="1000" cy="20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 name="Line 21"/>
              <p:cNvSpPr>
                <a:spLocks noChangeAspect="1" noChangeShapeType="1"/>
              </p:cNvSpPr>
              <p:nvPr/>
            </p:nvSpPr>
            <p:spPr bwMode="auto">
              <a:xfrm>
                <a:off x="3600" y="5000"/>
                <a:ext cx="800" cy="100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 name="Line 22"/>
              <p:cNvSpPr>
                <a:spLocks noChangeAspect="1" noChangeShapeType="1"/>
              </p:cNvSpPr>
              <p:nvPr/>
            </p:nvSpPr>
            <p:spPr bwMode="auto">
              <a:xfrm flipV="1">
                <a:off x="4400" y="5200"/>
                <a:ext cx="800" cy="80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26" name="Group 23"/>
              <p:cNvGrpSpPr>
                <a:grpSpLocks noChangeAspect="1"/>
              </p:cNvGrpSpPr>
              <p:nvPr/>
            </p:nvGrpSpPr>
            <p:grpSpPr bwMode="auto">
              <a:xfrm>
                <a:off x="2000" y="5200"/>
                <a:ext cx="3200" cy="800"/>
                <a:chOff x="2000" y="5200"/>
                <a:chExt cx="3200" cy="800"/>
              </a:xfrm>
            </p:grpSpPr>
            <p:sp>
              <p:nvSpPr>
                <p:cNvPr id="27" name="Line 24"/>
                <p:cNvSpPr>
                  <a:spLocks noChangeAspect="1" noChangeShapeType="1"/>
                </p:cNvSpPr>
                <p:nvPr/>
              </p:nvSpPr>
              <p:spPr bwMode="auto">
                <a:xfrm flipV="1">
                  <a:off x="2000" y="5849"/>
                  <a:ext cx="126" cy="15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 name="Line 25"/>
                <p:cNvSpPr>
                  <a:spLocks noChangeAspect="1" noChangeShapeType="1"/>
                </p:cNvSpPr>
                <p:nvPr/>
              </p:nvSpPr>
              <p:spPr bwMode="auto">
                <a:xfrm flipV="1">
                  <a:off x="2126" y="5718"/>
                  <a:ext cx="136" cy="13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 name="Line 26"/>
                <p:cNvSpPr>
                  <a:spLocks noChangeAspect="1" noChangeShapeType="1"/>
                </p:cNvSpPr>
                <p:nvPr/>
              </p:nvSpPr>
              <p:spPr bwMode="auto">
                <a:xfrm flipV="1">
                  <a:off x="2262" y="5607"/>
                  <a:ext cx="144" cy="11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 name="Line 27"/>
                <p:cNvSpPr>
                  <a:spLocks noChangeAspect="1" noChangeShapeType="1"/>
                </p:cNvSpPr>
                <p:nvPr/>
              </p:nvSpPr>
              <p:spPr bwMode="auto">
                <a:xfrm flipV="1">
                  <a:off x="2406" y="5517"/>
                  <a:ext cx="152" cy="9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 name="Line 28"/>
                <p:cNvSpPr>
                  <a:spLocks noChangeAspect="1" noChangeShapeType="1"/>
                </p:cNvSpPr>
                <p:nvPr/>
              </p:nvSpPr>
              <p:spPr bwMode="auto">
                <a:xfrm flipV="1">
                  <a:off x="2558" y="5448"/>
                  <a:ext cx="158" cy="69"/>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 name="Line 29"/>
                <p:cNvSpPr>
                  <a:spLocks noChangeAspect="1" noChangeShapeType="1"/>
                </p:cNvSpPr>
                <p:nvPr/>
              </p:nvSpPr>
              <p:spPr bwMode="auto">
                <a:xfrm flipV="1">
                  <a:off x="2716" y="5400"/>
                  <a:ext cx="162" cy="4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 name="Line 30"/>
                <p:cNvSpPr>
                  <a:spLocks noChangeAspect="1" noChangeShapeType="1"/>
                </p:cNvSpPr>
                <p:nvPr/>
              </p:nvSpPr>
              <p:spPr bwMode="auto">
                <a:xfrm flipV="1">
                  <a:off x="2878" y="5370"/>
                  <a:ext cx="165" cy="3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 name="Line 31"/>
                <p:cNvSpPr>
                  <a:spLocks noChangeAspect="1" noChangeShapeType="1"/>
                </p:cNvSpPr>
                <p:nvPr/>
              </p:nvSpPr>
              <p:spPr bwMode="auto">
                <a:xfrm flipV="1">
                  <a:off x="3043" y="5357"/>
                  <a:ext cx="168" cy="1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5" name="Line 32"/>
                <p:cNvSpPr>
                  <a:spLocks noChangeAspect="1" noChangeShapeType="1"/>
                </p:cNvSpPr>
                <p:nvPr/>
              </p:nvSpPr>
              <p:spPr bwMode="auto">
                <a:xfrm>
                  <a:off x="3211" y="5357"/>
                  <a:ext cx="169" cy="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6" name="Line 33"/>
                <p:cNvSpPr>
                  <a:spLocks noChangeAspect="1" noChangeShapeType="1"/>
                </p:cNvSpPr>
                <p:nvPr/>
              </p:nvSpPr>
              <p:spPr bwMode="auto">
                <a:xfrm>
                  <a:off x="3380" y="5360"/>
                  <a:ext cx="170" cy="1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7" name="Line 34"/>
                <p:cNvSpPr>
                  <a:spLocks noChangeAspect="1" noChangeShapeType="1"/>
                </p:cNvSpPr>
                <p:nvPr/>
              </p:nvSpPr>
              <p:spPr bwMode="auto">
                <a:xfrm>
                  <a:off x="3550" y="5375"/>
                  <a:ext cx="170" cy="24"/>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 name="Line 35"/>
                <p:cNvSpPr>
                  <a:spLocks noChangeAspect="1" noChangeShapeType="1"/>
                </p:cNvSpPr>
                <p:nvPr/>
              </p:nvSpPr>
              <p:spPr bwMode="auto">
                <a:xfrm>
                  <a:off x="3720" y="5399"/>
                  <a:ext cx="169" cy="29"/>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 name="Line 36"/>
                <p:cNvSpPr>
                  <a:spLocks noChangeAspect="1" noChangeShapeType="1"/>
                </p:cNvSpPr>
                <p:nvPr/>
              </p:nvSpPr>
              <p:spPr bwMode="auto">
                <a:xfrm>
                  <a:off x="3889" y="5428"/>
                  <a:ext cx="169" cy="29"/>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0" name="Line 37"/>
                <p:cNvSpPr>
                  <a:spLocks noChangeAspect="1" noChangeShapeType="1"/>
                </p:cNvSpPr>
                <p:nvPr/>
              </p:nvSpPr>
              <p:spPr bwMode="auto">
                <a:xfrm>
                  <a:off x="4058" y="5457"/>
                  <a:ext cx="167" cy="2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 name="Line 38"/>
                <p:cNvSpPr>
                  <a:spLocks noChangeAspect="1" noChangeShapeType="1"/>
                </p:cNvSpPr>
                <p:nvPr/>
              </p:nvSpPr>
              <p:spPr bwMode="auto">
                <a:xfrm>
                  <a:off x="4225" y="5483"/>
                  <a:ext cx="166" cy="1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 name="Line 39"/>
                <p:cNvSpPr>
                  <a:spLocks noChangeAspect="1" noChangeShapeType="1"/>
                </p:cNvSpPr>
                <p:nvPr/>
              </p:nvSpPr>
              <p:spPr bwMode="auto">
                <a:xfrm flipV="1">
                  <a:off x="4391" y="5498"/>
                  <a:ext cx="16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 name="Line 40"/>
                <p:cNvSpPr>
                  <a:spLocks noChangeAspect="1" noChangeShapeType="1"/>
                </p:cNvSpPr>
                <p:nvPr/>
              </p:nvSpPr>
              <p:spPr bwMode="auto">
                <a:xfrm flipV="1">
                  <a:off x="4555" y="5476"/>
                  <a:ext cx="163" cy="2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4" name="Line 41"/>
                <p:cNvSpPr>
                  <a:spLocks noChangeAspect="1" noChangeShapeType="1"/>
                </p:cNvSpPr>
                <p:nvPr/>
              </p:nvSpPr>
              <p:spPr bwMode="auto">
                <a:xfrm flipV="1">
                  <a:off x="4718" y="5424"/>
                  <a:ext cx="161" cy="5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 name="Line 42"/>
                <p:cNvSpPr>
                  <a:spLocks noChangeAspect="1" noChangeShapeType="1"/>
                </p:cNvSpPr>
                <p:nvPr/>
              </p:nvSpPr>
              <p:spPr bwMode="auto">
                <a:xfrm flipV="1">
                  <a:off x="4879" y="5334"/>
                  <a:ext cx="161" cy="9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6" name="Line 43"/>
                <p:cNvSpPr>
                  <a:spLocks noChangeAspect="1" noChangeShapeType="1"/>
                </p:cNvSpPr>
                <p:nvPr/>
              </p:nvSpPr>
              <p:spPr bwMode="auto">
                <a:xfrm flipV="1">
                  <a:off x="5040" y="5200"/>
                  <a:ext cx="160" cy="134"/>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grpSp>
        <p:sp>
          <p:nvSpPr>
            <p:cNvPr id="16" name="Text Box 45"/>
            <p:cNvSpPr txBox="1">
              <a:spLocks noChangeAspect="1" noChangeArrowheads="1"/>
            </p:cNvSpPr>
            <p:nvPr/>
          </p:nvSpPr>
          <p:spPr bwMode="auto">
            <a:xfrm>
              <a:off x="3414" y="3298"/>
              <a:ext cx="127" cy="162"/>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just"/>
              <a:r>
                <a:rPr lang="en-US" altLang="zh-CN" sz="1600" b="1" i="1">
                  <a:latin typeface="Times New Roman" panose="02020603050405020304" pitchFamily="18" charset="0"/>
                </a:rPr>
                <a:t>P</a:t>
              </a:r>
              <a:r>
                <a:rPr lang="en-US" altLang="zh-CN" sz="1600" baseline="-25000">
                  <a:latin typeface="Times New Roman" panose="02020603050405020304" pitchFamily="18" charset="0"/>
                </a:rPr>
                <a:t>0</a:t>
              </a:r>
              <a:endParaRPr lang="en-US" altLang="zh-CN" sz="1600"/>
            </a:p>
          </p:txBody>
        </p:sp>
        <p:sp>
          <p:nvSpPr>
            <p:cNvPr id="17" name="Text Box 46"/>
            <p:cNvSpPr txBox="1">
              <a:spLocks noChangeAspect="1" noChangeArrowheads="1"/>
            </p:cNvSpPr>
            <p:nvPr/>
          </p:nvSpPr>
          <p:spPr bwMode="auto">
            <a:xfrm>
              <a:off x="3775" y="2614"/>
              <a:ext cx="127" cy="162"/>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just"/>
              <a:r>
                <a:rPr lang="en-US" altLang="zh-CN" sz="1600" b="1" i="1">
                  <a:latin typeface="Times New Roman" panose="02020603050405020304" pitchFamily="18" charset="0"/>
                </a:rPr>
                <a:t>P</a:t>
              </a:r>
              <a:r>
                <a:rPr lang="en-US" altLang="zh-CN" sz="1600" baseline="-25000">
                  <a:latin typeface="Times New Roman" panose="02020603050405020304" pitchFamily="18" charset="0"/>
                </a:rPr>
                <a:t>1</a:t>
              </a:r>
              <a:endParaRPr lang="en-US" altLang="zh-CN" sz="1600"/>
            </a:p>
          </p:txBody>
        </p:sp>
        <p:sp>
          <p:nvSpPr>
            <p:cNvPr id="18" name="Text Box 47"/>
            <p:cNvSpPr txBox="1">
              <a:spLocks noChangeAspect="1" noChangeArrowheads="1"/>
            </p:cNvSpPr>
            <p:nvPr/>
          </p:nvSpPr>
          <p:spPr bwMode="auto">
            <a:xfrm>
              <a:off x="4914" y="3316"/>
              <a:ext cx="279" cy="18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just"/>
              <a:r>
                <a:rPr lang="en-US" altLang="zh-CN" sz="1600" b="1" i="1">
                  <a:latin typeface="Times New Roman" panose="02020603050405020304" pitchFamily="18" charset="0"/>
                </a:rPr>
                <a:t>P</a:t>
              </a:r>
              <a:r>
                <a:rPr lang="en-US" altLang="zh-CN" sz="1600" i="1" baseline="-25000">
                  <a:latin typeface="Times New Roman" panose="02020603050405020304" pitchFamily="18" charset="0"/>
                </a:rPr>
                <a:t>n-</a:t>
              </a:r>
              <a:r>
                <a:rPr lang="en-US" altLang="zh-CN" sz="1600" baseline="-25000">
                  <a:latin typeface="Times New Roman" panose="02020603050405020304" pitchFamily="18" charset="0"/>
                </a:rPr>
                <a:t>1</a:t>
              </a:r>
              <a:endParaRPr lang="en-US" altLang="zh-CN" sz="1600"/>
            </a:p>
          </p:txBody>
        </p:sp>
        <p:sp>
          <p:nvSpPr>
            <p:cNvPr id="19" name="Text Box 48"/>
            <p:cNvSpPr txBox="1">
              <a:spLocks noChangeAspect="1" noChangeArrowheads="1"/>
            </p:cNvSpPr>
            <p:nvPr/>
          </p:nvSpPr>
          <p:spPr bwMode="auto">
            <a:xfrm>
              <a:off x="5375" y="2650"/>
              <a:ext cx="181" cy="18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just"/>
              <a:r>
                <a:rPr lang="en-US" altLang="zh-CN" sz="1600" b="1" i="1">
                  <a:latin typeface="Times New Roman" panose="02020603050405020304" pitchFamily="18" charset="0"/>
                </a:rPr>
                <a:t>P</a:t>
              </a:r>
              <a:r>
                <a:rPr lang="en-US" altLang="zh-CN" sz="1600" i="1" baseline="-25000">
                  <a:latin typeface="Times New Roman" panose="02020603050405020304" pitchFamily="18" charset="0"/>
                </a:rPr>
                <a:t>n</a:t>
              </a:r>
              <a:endParaRPr lang="en-US" altLang="zh-CN" sz="1600"/>
            </a:p>
          </p:txBody>
        </p:sp>
        <p:sp>
          <p:nvSpPr>
            <p:cNvPr id="20" name="Text Box 49"/>
            <p:cNvSpPr txBox="1">
              <a:spLocks noChangeAspect="1" noChangeArrowheads="1"/>
            </p:cNvSpPr>
            <p:nvPr/>
          </p:nvSpPr>
          <p:spPr bwMode="auto">
            <a:xfrm>
              <a:off x="4191" y="2956"/>
              <a:ext cx="303" cy="302"/>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just"/>
              <a:r>
                <a:rPr lang="en-US" altLang="zh-CN" sz="1600" b="1" i="1" dirty="0">
                  <a:latin typeface="Times New Roman" panose="02020603050405020304" pitchFamily="18" charset="0"/>
                </a:rPr>
                <a:t>P</a:t>
              </a:r>
              <a:r>
                <a:rPr lang="en-US" altLang="zh-CN" sz="1600" dirty="0">
                  <a:latin typeface="Times New Roman" panose="02020603050405020304" pitchFamily="18" charset="0"/>
                </a:rPr>
                <a:t>(</a:t>
              </a:r>
              <a:r>
                <a:rPr lang="en-US" altLang="zh-CN" sz="1600" i="1" dirty="0">
                  <a:latin typeface="Times New Roman" panose="02020603050405020304" pitchFamily="18" charset="0"/>
                </a:rPr>
                <a:t>t</a:t>
              </a:r>
              <a:r>
                <a:rPr lang="en-US" altLang="zh-CN" sz="1600" dirty="0">
                  <a:latin typeface="Times New Roman" panose="02020603050405020304" pitchFamily="18" charset="0"/>
                </a:rPr>
                <a:t>)</a:t>
              </a:r>
              <a:endParaRPr lang="en-US" altLang="zh-CN" sz="1600" dirty="0"/>
            </a:p>
          </p:txBody>
        </p:sp>
        <p:sp>
          <p:nvSpPr>
            <p:cNvPr id="21" name="Text Box 50"/>
            <p:cNvSpPr txBox="1">
              <a:spLocks noChangeAspect="1" noChangeArrowheads="1"/>
            </p:cNvSpPr>
            <p:nvPr/>
          </p:nvSpPr>
          <p:spPr bwMode="auto">
            <a:xfrm>
              <a:off x="3606" y="3550"/>
              <a:ext cx="1996" cy="216"/>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just"/>
              <a:r>
                <a:rPr lang="en-US" altLang="zh-CN" sz="1400" i="1" dirty="0">
                  <a:latin typeface="Times New Roman" panose="02020603050405020304" pitchFamily="18" charset="0"/>
                </a:rPr>
                <a:t>n</a:t>
              </a:r>
              <a:r>
                <a:rPr lang="zh-CN" altLang="en-US" sz="1400" dirty="0">
                  <a:latin typeface="宋体" panose="02010600030101010101" pitchFamily="2" charset="-122"/>
                </a:rPr>
                <a:t>次</a:t>
              </a:r>
              <a:r>
                <a:rPr lang="en-US" altLang="zh-CN" sz="1400" dirty="0" err="1">
                  <a:latin typeface="宋体" panose="02010600030101010101" pitchFamily="2" charset="-122"/>
                </a:rPr>
                <a:t>B</a:t>
              </a:r>
              <a:r>
                <a:rPr lang="en-US" altLang="zh-CN" sz="1400" dirty="0" err="1"/>
                <a:t>é</a:t>
              </a:r>
              <a:r>
                <a:rPr lang="en-US" altLang="zh-CN" sz="1400" dirty="0" err="1">
                  <a:latin typeface="宋体" panose="02010600030101010101" pitchFamily="2" charset="-122"/>
                </a:rPr>
                <a:t>zier</a:t>
              </a:r>
              <a:r>
                <a:rPr lang="zh-CN" altLang="en-US" sz="1400" dirty="0">
                  <a:latin typeface="宋体" panose="02010600030101010101" pitchFamily="2" charset="-122"/>
                </a:rPr>
                <a:t>曲线及控制多边形</a:t>
              </a:r>
              <a:endParaRPr lang="zh-CN" altLang="en-US" sz="1400" dirty="0">
                <a:latin typeface="宋体" panose="02010600030101010101" pitchFamily="2" charset="-122"/>
              </a:endParaRPr>
            </a:p>
            <a:p>
              <a:endParaRPr lang="zh-CN" altLang="en-US" sz="1400" dirty="0"/>
            </a:p>
          </p:txBody>
        </p:sp>
      </p:grpSp>
      <p:sp>
        <p:nvSpPr>
          <p:cNvPr id="48" name="Rectangle 55"/>
          <p:cNvSpPr>
            <a:spLocks noChangeArrowheads="1"/>
          </p:cNvSpPr>
          <p:nvPr/>
        </p:nvSpPr>
        <p:spPr bwMode="auto">
          <a:xfrm>
            <a:off x="-146050" y="591121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0" name="Rectangle 57"/>
          <p:cNvSpPr>
            <a:spLocks noChangeArrowheads="1"/>
          </p:cNvSpPr>
          <p:nvPr/>
        </p:nvSpPr>
        <p:spPr bwMode="auto">
          <a:xfrm>
            <a:off x="-146050" y="58969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2" name="Rectangle 59"/>
          <p:cNvSpPr>
            <a:spLocks noChangeArrowheads="1"/>
          </p:cNvSpPr>
          <p:nvPr/>
        </p:nvSpPr>
        <p:spPr bwMode="auto">
          <a:xfrm>
            <a:off x="-146050" y="591121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4" name="Rectangle 61"/>
          <p:cNvSpPr>
            <a:spLocks noChangeArrowheads="1"/>
          </p:cNvSpPr>
          <p:nvPr/>
        </p:nvSpPr>
        <p:spPr bwMode="auto">
          <a:xfrm>
            <a:off x="-146050" y="58969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6" name="Rectangle 63"/>
          <p:cNvSpPr>
            <a:spLocks noChangeArrowheads="1"/>
          </p:cNvSpPr>
          <p:nvPr/>
        </p:nvSpPr>
        <p:spPr bwMode="auto">
          <a:xfrm>
            <a:off x="-146050" y="591121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8" name="Rectangle 65"/>
          <p:cNvSpPr>
            <a:spLocks noChangeArrowheads="1"/>
          </p:cNvSpPr>
          <p:nvPr/>
        </p:nvSpPr>
        <p:spPr bwMode="auto">
          <a:xfrm>
            <a:off x="-146050" y="591121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60" name="Object 5"/>
          <p:cNvGraphicFramePr>
            <a:graphicFrameLocks noChangeAspect="1"/>
          </p:cNvGraphicFramePr>
          <p:nvPr/>
        </p:nvGraphicFramePr>
        <p:xfrm>
          <a:off x="3637641" y="1600200"/>
          <a:ext cx="1239159" cy="371316"/>
        </p:xfrm>
        <a:graphic>
          <a:graphicData uri="http://schemas.openxmlformats.org/presentationml/2006/ole">
            <mc:AlternateContent xmlns:mc="http://schemas.openxmlformats.org/markup-compatibility/2006">
              <mc:Choice xmlns:v="urn:schemas-microsoft-com:vml" Requires="v">
                <p:oleObj spid="_x0000_s13350" name="Equation" r:id="rId9" imgW="761365" imgH="228600" progId="Equation.DSMT4">
                  <p:embed/>
                </p:oleObj>
              </mc:Choice>
              <mc:Fallback>
                <p:oleObj name="Equation" r:id="rId9" imgW="761365" imgH="228600" progId="Equation.DSMT4">
                  <p:embed/>
                  <p:pic>
                    <p:nvPicPr>
                      <p:cNvPr id="0" name="Object 5"/>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37641" y="1600200"/>
                        <a:ext cx="1239159" cy="371316"/>
                      </a:xfrm>
                      <a:prstGeom prst="rect">
                        <a:avLst/>
                      </a:prstGeom>
                      <a:noFill/>
                    </p:spPr>
                  </p:pic>
                </p:oleObj>
              </mc:Fallback>
            </mc:AlternateContent>
          </a:graphicData>
        </a:graphic>
      </p:graphicFrame>
      <p:sp>
        <p:nvSpPr>
          <p:cNvPr id="61" name="矩形 60"/>
          <p:cNvSpPr/>
          <p:nvPr/>
        </p:nvSpPr>
        <p:spPr>
          <a:xfrm>
            <a:off x="4425950" y="2564675"/>
            <a:ext cx="857927" cy="400110"/>
          </a:xfrm>
          <a:prstGeom prst="rect">
            <a:avLst/>
          </a:prstGeom>
        </p:spPr>
        <p:txBody>
          <a:bodyPr wrap="none">
            <a:spAutoFit/>
          </a:bodyPr>
          <a:lstStyle/>
          <a:p>
            <a:r>
              <a:rPr lang="en-US" altLang="zh-CN" sz="2000" kern="0" dirty="0">
                <a:latin typeface="+mj-lt"/>
                <a:ea typeface="宋体" panose="02010600030101010101" pitchFamily="2" charset="-122"/>
              </a:rPr>
              <a:t>0≤</a:t>
            </a:r>
            <a:r>
              <a:rPr lang="en-US" altLang="zh-CN" sz="2000" i="1" kern="0" dirty="0">
                <a:latin typeface="+mj-lt"/>
                <a:ea typeface="宋体" panose="02010600030101010101" pitchFamily="2" charset="-122"/>
              </a:rPr>
              <a:t>t</a:t>
            </a:r>
            <a:r>
              <a:rPr lang="en-US" altLang="zh-CN" sz="2000" kern="0" dirty="0">
                <a:latin typeface="+mj-lt"/>
                <a:ea typeface="宋体" panose="02010600030101010101" pitchFamily="2" charset="-122"/>
              </a:rPr>
              <a:t>≤1</a:t>
            </a:r>
            <a:r>
              <a:rPr lang="en-US" altLang="zh-CN" sz="2000" i="1" kern="0" dirty="0">
                <a:latin typeface="+mj-lt"/>
                <a:ea typeface="宋体" panose="02010600030101010101" pitchFamily="2" charset="-122"/>
              </a:rPr>
              <a:t> </a:t>
            </a:r>
            <a:endParaRPr lang="zh-CN" altLang="en-US" sz="2000" dirty="0">
              <a:latin typeface="+mj-lt"/>
            </a:endParaRPr>
          </a:p>
        </p:txBody>
      </p:sp>
      <p:grpSp>
        <p:nvGrpSpPr>
          <p:cNvPr id="62" name="Group 137"/>
          <p:cNvGrpSpPr/>
          <p:nvPr/>
        </p:nvGrpSpPr>
        <p:grpSpPr bwMode="auto">
          <a:xfrm>
            <a:off x="6588409" y="2207354"/>
            <a:ext cx="2936875" cy="2895600"/>
            <a:chOff x="3797" y="255"/>
            <a:chExt cx="1850" cy="1824"/>
          </a:xfrm>
        </p:grpSpPr>
        <p:sp>
          <p:nvSpPr>
            <p:cNvPr id="63" name="Text Box 5"/>
            <p:cNvSpPr txBox="1">
              <a:spLocks noChangeAspect="1" noChangeArrowheads="1"/>
            </p:cNvSpPr>
            <p:nvPr/>
          </p:nvSpPr>
          <p:spPr bwMode="auto">
            <a:xfrm>
              <a:off x="3827" y="1798"/>
              <a:ext cx="1820" cy="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r>
                <a:rPr lang="en-US" altLang="zh-CN" sz="1400" dirty="0">
                  <a:latin typeface="宋体" panose="02010600030101010101" pitchFamily="2" charset="-122"/>
                </a:rPr>
                <a:t> </a:t>
              </a:r>
              <a:r>
                <a:rPr lang="zh-CN" altLang="en-US" sz="1400" dirty="0">
                  <a:latin typeface="宋体" panose="02010600030101010101" pitchFamily="2" charset="-122"/>
                </a:rPr>
                <a:t>四个</a:t>
              </a:r>
              <a:r>
                <a:rPr lang="en-US" altLang="zh-CN" sz="1400" dirty="0">
                  <a:latin typeface="宋体" panose="02010600030101010101" pitchFamily="2" charset="-122"/>
                </a:rPr>
                <a:t>3</a:t>
              </a:r>
              <a:r>
                <a:rPr lang="zh-CN" altLang="en-US" sz="1400" dirty="0">
                  <a:latin typeface="宋体" panose="02010600030101010101" pitchFamily="2" charset="-122"/>
                </a:rPr>
                <a:t>次</a:t>
              </a:r>
              <a:r>
                <a:rPr lang="en-US" altLang="zh-CN" sz="1400" dirty="0">
                  <a:latin typeface="宋体" panose="02010600030101010101" pitchFamily="2" charset="-122"/>
                </a:rPr>
                <a:t>Bernstein</a:t>
              </a:r>
              <a:r>
                <a:rPr lang="zh-CN" altLang="en-US" sz="1400" dirty="0">
                  <a:latin typeface="宋体" panose="02010600030101010101" pitchFamily="2" charset="-122"/>
                </a:rPr>
                <a:t>基函数</a:t>
              </a:r>
              <a:endParaRPr lang="zh-CN" altLang="en-US" sz="1400" dirty="0"/>
            </a:p>
          </p:txBody>
        </p:sp>
        <p:grpSp>
          <p:nvGrpSpPr>
            <p:cNvPr id="64" name="Group 8"/>
            <p:cNvGrpSpPr>
              <a:grpSpLocks noChangeAspect="1"/>
            </p:cNvGrpSpPr>
            <p:nvPr/>
          </p:nvGrpSpPr>
          <p:grpSpPr bwMode="auto">
            <a:xfrm>
              <a:off x="3904" y="255"/>
              <a:ext cx="1437" cy="1435"/>
              <a:chOff x="2000" y="3700"/>
              <a:chExt cx="2300" cy="2300"/>
            </a:xfrm>
          </p:grpSpPr>
          <p:sp>
            <p:nvSpPr>
              <p:cNvPr id="75" name="Line 9"/>
              <p:cNvSpPr>
                <a:spLocks noChangeAspect="1" noChangeShapeType="1"/>
              </p:cNvSpPr>
              <p:nvPr/>
            </p:nvSpPr>
            <p:spPr bwMode="auto">
              <a:xfrm>
                <a:off x="2000" y="4000"/>
                <a:ext cx="100" cy="28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 name="Line 10"/>
              <p:cNvSpPr>
                <a:spLocks noChangeAspect="1" noChangeShapeType="1"/>
              </p:cNvSpPr>
              <p:nvPr/>
            </p:nvSpPr>
            <p:spPr bwMode="auto">
              <a:xfrm>
                <a:off x="2100" y="4285"/>
                <a:ext cx="100" cy="25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7" name="Line 11"/>
              <p:cNvSpPr>
                <a:spLocks noChangeAspect="1" noChangeShapeType="1"/>
              </p:cNvSpPr>
              <p:nvPr/>
            </p:nvSpPr>
            <p:spPr bwMode="auto">
              <a:xfrm>
                <a:off x="2200" y="4542"/>
                <a:ext cx="100" cy="23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8" name="Line 12"/>
              <p:cNvSpPr>
                <a:spLocks noChangeAspect="1" noChangeShapeType="1"/>
              </p:cNvSpPr>
              <p:nvPr/>
            </p:nvSpPr>
            <p:spPr bwMode="auto">
              <a:xfrm>
                <a:off x="2300" y="4772"/>
                <a:ext cx="100" cy="204"/>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 name="Line 13"/>
              <p:cNvSpPr>
                <a:spLocks noChangeAspect="1" noChangeShapeType="1"/>
              </p:cNvSpPr>
              <p:nvPr/>
            </p:nvSpPr>
            <p:spPr bwMode="auto">
              <a:xfrm>
                <a:off x="2400" y="4976"/>
                <a:ext cx="100" cy="18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0" name="Line 14"/>
              <p:cNvSpPr>
                <a:spLocks noChangeAspect="1" noChangeShapeType="1"/>
              </p:cNvSpPr>
              <p:nvPr/>
            </p:nvSpPr>
            <p:spPr bwMode="auto">
              <a:xfrm>
                <a:off x="2500" y="5156"/>
                <a:ext cx="100" cy="15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1" name="Line 15"/>
              <p:cNvSpPr>
                <a:spLocks noChangeAspect="1" noChangeShapeType="1"/>
              </p:cNvSpPr>
              <p:nvPr/>
            </p:nvSpPr>
            <p:spPr bwMode="auto">
              <a:xfrm>
                <a:off x="2600" y="5314"/>
                <a:ext cx="100" cy="13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 name="Line 16"/>
              <p:cNvSpPr>
                <a:spLocks noChangeAspect="1" noChangeShapeType="1"/>
              </p:cNvSpPr>
              <p:nvPr/>
            </p:nvSpPr>
            <p:spPr bwMode="auto">
              <a:xfrm>
                <a:off x="2700" y="5451"/>
                <a:ext cx="100" cy="11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3" name="Line 17"/>
              <p:cNvSpPr>
                <a:spLocks noChangeAspect="1" noChangeShapeType="1"/>
              </p:cNvSpPr>
              <p:nvPr/>
            </p:nvSpPr>
            <p:spPr bwMode="auto">
              <a:xfrm>
                <a:off x="2800" y="5568"/>
                <a:ext cx="100" cy="99"/>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 name="Line 18"/>
              <p:cNvSpPr>
                <a:spLocks noChangeAspect="1" noChangeShapeType="1"/>
              </p:cNvSpPr>
              <p:nvPr/>
            </p:nvSpPr>
            <p:spPr bwMode="auto">
              <a:xfrm>
                <a:off x="2900" y="5667"/>
                <a:ext cx="100" cy="8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5" name="Line 19"/>
              <p:cNvSpPr>
                <a:spLocks noChangeAspect="1" noChangeShapeType="1"/>
              </p:cNvSpPr>
              <p:nvPr/>
            </p:nvSpPr>
            <p:spPr bwMode="auto">
              <a:xfrm>
                <a:off x="3000" y="5750"/>
                <a:ext cx="100" cy="6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6" name="Line 20"/>
              <p:cNvSpPr>
                <a:spLocks noChangeAspect="1" noChangeShapeType="1"/>
              </p:cNvSpPr>
              <p:nvPr/>
            </p:nvSpPr>
            <p:spPr bwMode="auto">
              <a:xfrm>
                <a:off x="3100" y="5818"/>
                <a:ext cx="100" cy="54"/>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7" name="Line 21"/>
              <p:cNvSpPr>
                <a:spLocks noChangeAspect="1" noChangeShapeType="1"/>
              </p:cNvSpPr>
              <p:nvPr/>
            </p:nvSpPr>
            <p:spPr bwMode="auto">
              <a:xfrm>
                <a:off x="3200" y="5872"/>
                <a:ext cx="100" cy="4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8" name="Line 22"/>
              <p:cNvSpPr>
                <a:spLocks noChangeAspect="1" noChangeShapeType="1"/>
              </p:cNvSpPr>
              <p:nvPr/>
            </p:nvSpPr>
            <p:spPr bwMode="auto">
              <a:xfrm>
                <a:off x="3300" y="5914"/>
                <a:ext cx="100" cy="3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9" name="Line 23"/>
              <p:cNvSpPr>
                <a:spLocks noChangeAspect="1" noChangeShapeType="1"/>
              </p:cNvSpPr>
              <p:nvPr/>
            </p:nvSpPr>
            <p:spPr bwMode="auto">
              <a:xfrm>
                <a:off x="3400" y="5946"/>
                <a:ext cx="100" cy="2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0" name="Line 24"/>
              <p:cNvSpPr>
                <a:spLocks noChangeAspect="1" noChangeShapeType="1"/>
              </p:cNvSpPr>
              <p:nvPr/>
            </p:nvSpPr>
            <p:spPr bwMode="auto">
              <a:xfrm>
                <a:off x="3500" y="5969"/>
                <a:ext cx="100" cy="1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1" name="Line 25"/>
              <p:cNvSpPr>
                <a:spLocks noChangeAspect="1" noChangeShapeType="1"/>
              </p:cNvSpPr>
              <p:nvPr/>
            </p:nvSpPr>
            <p:spPr bwMode="auto">
              <a:xfrm>
                <a:off x="3600" y="5984"/>
                <a:ext cx="100" cy="9"/>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2" name="Line 26"/>
              <p:cNvSpPr>
                <a:spLocks noChangeAspect="1" noChangeShapeType="1"/>
              </p:cNvSpPr>
              <p:nvPr/>
            </p:nvSpPr>
            <p:spPr bwMode="auto">
              <a:xfrm>
                <a:off x="3700" y="5993"/>
                <a:ext cx="100" cy="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3" name="Line 27"/>
              <p:cNvSpPr>
                <a:spLocks noChangeAspect="1" noChangeShapeType="1"/>
              </p:cNvSpPr>
              <p:nvPr/>
            </p:nvSpPr>
            <p:spPr bwMode="auto">
              <a:xfrm>
                <a:off x="3800" y="5998"/>
                <a:ext cx="100" cy="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4" name="Line 28"/>
              <p:cNvSpPr>
                <a:spLocks noChangeAspect="1" noChangeShapeType="1"/>
              </p:cNvSpPr>
              <p:nvPr/>
            </p:nvSpPr>
            <p:spPr bwMode="auto">
              <a:xfrm>
                <a:off x="3900" y="6000"/>
                <a:ext cx="10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5" name="Line 29"/>
              <p:cNvSpPr>
                <a:spLocks noChangeAspect="1" noChangeShapeType="1"/>
              </p:cNvSpPr>
              <p:nvPr/>
            </p:nvSpPr>
            <p:spPr bwMode="auto">
              <a:xfrm flipV="1">
                <a:off x="2000" y="5729"/>
                <a:ext cx="100" cy="27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6" name="Line 30"/>
              <p:cNvSpPr>
                <a:spLocks noChangeAspect="1" noChangeShapeType="1"/>
              </p:cNvSpPr>
              <p:nvPr/>
            </p:nvSpPr>
            <p:spPr bwMode="auto">
              <a:xfrm flipV="1">
                <a:off x="2100" y="5514"/>
                <a:ext cx="100" cy="21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7" name="Line 31"/>
              <p:cNvSpPr>
                <a:spLocks noChangeAspect="1" noChangeShapeType="1"/>
              </p:cNvSpPr>
              <p:nvPr/>
            </p:nvSpPr>
            <p:spPr bwMode="auto">
              <a:xfrm flipV="1">
                <a:off x="2200" y="5350"/>
                <a:ext cx="100" cy="164"/>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8" name="Line 32"/>
              <p:cNvSpPr>
                <a:spLocks noChangeAspect="1" noChangeShapeType="1"/>
              </p:cNvSpPr>
              <p:nvPr/>
            </p:nvSpPr>
            <p:spPr bwMode="auto">
              <a:xfrm flipV="1">
                <a:off x="2300" y="5232"/>
                <a:ext cx="100" cy="11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9" name="Line 33"/>
              <p:cNvSpPr>
                <a:spLocks noChangeAspect="1" noChangeShapeType="1"/>
              </p:cNvSpPr>
              <p:nvPr/>
            </p:nvSpPr>
            <p:spPr bwMode="auto">
              <a:xfrm flipV="1">
                <a:off x="2400" y="5156"/>
                <a:ext cx="100" cy="7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0" name="Line 34"/>
              <p:cNvSpPr>
                <a:spLocks noChangeAspect="1" noChangeShapeType="1"/>
              </p:cNvSpPr>
              <p:nvPr/>
            </p:nvSpPr>
            <p:spPr bwMode="auto">
              <a:xfrm flipV="1">
                <a:off x="2500" y="5118"/>
                <a:ext cx="100" cy="3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1" name="Line 35"/>
              <p:cNvSpPr>
                <a:spLocks noChangeAspect="1" noChangeShapeType="1"/>
              </p:cNvSpPr>
              <p:nvPr/>
            </p:nvSpPr>
            <p:spPr bwMode="auto">
              <a:xfrm flipV="1">
                <a:off x="2600" y="5113"/>
                <a:ext cx="100" cy="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2" name="Line 36"/>
              <p:cNvSpPr>
                <a:spLocks noChangeAspect="1" noChangeShapeType="1"/>
              </p:cNvSpPr>
              <p:nvPr/>
            </p:nvSpPr>
            <p:spPr bwMode="auto">
              <a:xfrm>
                <a:off x="2700" y="5113"/>
                <a:ext cx="100" cy="2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3" name="Line 37"/>
              <p:cNvSpPr>
                <a:spLocks noChangeAspect="1" noChangeShapeType="1"/>
              </p:cNvSpPr>
              <p:nvPr/>
            </p:nvSpPr>
            <p:spPr bwMode="auto">
              <a:xfrm>
                <a:off x="2800" y="5136"/>
                <a:ext cx="100" cy="4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4" name="Line 38"/>
              <p:cNvSpPr>
                <a:spLocks noChangeAspect="1" noChangeShapeType="1"/>
              </p:cNvSpPr>
              <p:nvPr/>
            </p:nvSpPr>
            <p:spPr bwMode="auto">
              <a:xfrm>
                <a:off x="2900" y="5183"/>
                <a:ext cx="100" cy="6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5" name="Line 39"/>
              <p:cNvSpPr>
                <a:spLocks noChangeAspect="1" noChangeShapeType="1"/>
              </p:cNvSpPr>
              <p:nvPr/>
            </p:nvSpPr>
            <p:spPr bwMode="auto">
              <a:xfrm>
                <a:off x="3000" y="5250"/>
                <a:ext cx="100" cy="8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6" name="Line 40"/>
              <p:cNvSpPr>
                <a:spLocks noChangeAspect="1" noChangeShapeType="1"/>
              </p:cNvSpPr>
              <p:nvPr/>
            </p:nvSpPr>
            <p:spPr bwMode="auto">
              <a:xfrm>
                <a:off x="3100" y="5332"/>
                <a:ext cx="100" cy="9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7" name="Line 41"/>
              <p:cNvSpPr>
                <a:spLocks noChangeAspect="1" noChangeShapeType="1"/>
              </p:cNvSpPr>
              <p:nvPr/>
            </p:nvSpPr>
            <p:spPr bwMode="auto">
              <a:xfrm>
                <a:off x="3200" y="5424"/>
                <a:ext cx="100" cy="9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8" name="Line 42"/>
              <p:cNvSpPr>
                <a:spLocks noChangeAspect="1" noChangeShapeType="1"/>
              </p:cNvSpPr>
              <p:nvPr/>
            </p:nvSpPr>
            <p:spPr bwMode="auto">
              <a:xfrm>
                <a:off x="3300" y="5522"/>
                <a:ext cx="100" cy="10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9" name="Line 43"/>
              <p:cNvSpPr>
                <a:spLocks noChangeAspect="1" noChangeShapeType="1"/>
              </p:cNvSpPr>
              <p:nvPr/>
            </p:nvSpPr>
            <p:spPr bwMode="auto">
              <a:xfrm>
                <a:off x="3400" y="5622"/>
                <a:ext cx="100" cy="9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0" name="Line 44"/>
              <p:cNvSpPr>
                <a:spLocks noChangeAspect="1" noChangeShapeType="1"/>
              </p:cNvSpPr>
              <p:nvPr/>
            </p:nvSpPr>
            <p:spPr bwMode="auto">
              <a:xfrm>
                <a:off x="3500" y="5719"/>
                <a:ext cx="100" cy="89"/>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1" name="Line 45"/>
              <p:cNvSpPr>
                <a:spLocks noChangeAspect="1" noChangeShapeType="1"/>
              </p:cNvSpPr>
              <p:nvPr/>
            </p:nvSpPr>
            <p:spPr bwMode="auto">
              <a:xfrm>
                <a:off x="3600" y="5808"/>
                <a:ext cx="100" cy="7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2" name="Line 46"/>
              <p:cNvSpPr>
                <a:spLocks noChangeAspect="1" noChangeShapeType="1"/>
              </p:cNvSpPr>
              <p:nvPr/>
            </p:nvSpPr>
            <p:spPr bwMode="auto">
              <a:xfrm>
                <a:off x="3700" y="5885"/>
                <a:ext cx="100" cy="6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3" name="Line 47"/>
              <p:cNvSpPr>
                <a:spLocks noChangeAspect="1" noChangeShapeType="1"/>
              </p:cNvSpPr>
              <p:nvPr/>
            </p:nvSpPr>
            <p:spPr bwMode="auto">
              <a:xfrm>
                <a:off x="3800" y="5946"/>
                <a:ext cx="100" cy="4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4" name="Line 48"/>
              <p:cNvSpPr>
                <a:spLocks noChangeAspect="1" noChangeShapeType="1"/>
              </p:cNvSpPr>
              <p:nvPr/>
            </p:nvSpPr>
            <p:spPr bwMode="auto">
              <a:xfrm>
                <a:off x="3900" y="5986"/>
                <a:ext cx="100" cy="14"/>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5" name="Line 49"/>
              <p:cNvSpPr>
                <a:spLocks noChangeAspect="1" noChangeShapeType="1"/>
              </p:cNvSpPr>
              <p:nvPr/>
            </p:nvSpPr>
            <p:spPr bwMode="auto">
              <a:xfrm flipV="1">
                <a:off x="2000" y="5986"/>
                <a:ext cx="100" cy="14"/>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6" name="Line 50"/>
              <p:cNvSpPr>
                <a:spLocks noChangeAspect="1" noChangeShapeType="1"/>
              </p:cNvSpPr>
              <p:nvPr/>
            </p:nvSpPr>
            <p:spPr bwMode="auto">
              <a:xfrm flipV="1">
                <a:off x="2100" y="5946"/>
                <a:ext cx="100" cy="4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7" name="Line 51"/>
              <p:cNvSpPr>
                <a:spLocks noChangeAspect="1" noChangeShapeType="1"/>
              </p:cNvSpPr>
              <p:nvPr/>
            </p:nvSpPr>
            <p:spPr bwMode="auto">
              <a:xfrm flipV="1">
                <a:off x="2200" y="5885"/>
                <a:ext cx="100" cy="6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8" name="Line 52"/>
              <p:cNvSpPr>
                <a:spLocks noChangeAspect="1" noChangeShapeType="1"/>
              </p:cNvSpPr>
              <p:nvPr/>
            </p:nvSpPr>
            <p:spPr bwMode="auto">
              <a:xfrm flipV="1">
                <a:off x="2300" y="5808"/>
                <a:ext cx="100" cy="7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9" name="Line 53"/>
              <p:cNvSpPr>
                <a:spLocks noChangeAspect="1" noChangeShapeType="1"/>
              </p:cNvSpPr>
              <p:nvPr/>
            </p:nvSpPr>
            <p:spPr bwMode="auto">
              <a:xfrm flipV="1">
                <a:off x="2400" y="5719"/>
                <a:ext cx="100" cy="89"/>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0" name="Line 54"/>
              <p:cNvSpPr>
                <a:spLocks noChangeAspect="1" noChangeShapeType="1"/>
              </p:cNvSpPr>
              <p:nvPr/>
            </p:nvSpPr>
            <p:spPr bwMode="auto">
              <a:xfrm flipV="1">
                <a:off x="2500" y="5622"/>
                <a:ext cx="100" cy="9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 name="Line 55"/>
              <p:cNvSpPr>
                <a:spLocks noChangeAspect="1" noChangeShapeType="1"/>
              </p:cNvSpPr>
              <p:nvPr/>
            </p:nvSpPr>
            <p:spPr bwMode="auto">
              <a:xfrm flipV="1">
                <a:off x="2600" y="5522"/>
                <a:ext cx="100" cy="10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 name="Line 56"/>
              <p:cNvSpPr>
                <a:spLocks noChangeAspect="1" noChangeShapeType="1"/>
              </p:cNvSpPr>
              <p:nvPr/>
            </p:nvSpPr>
            <p:spPr bwMode="auto">
              <a:xfrm flipV="1">
                <a:off x="2700" y="5424"/>
                <a:ext cx="100" cy="9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3" name="Line 57"/>
              <p:cNvSpPr>
                <a:spLocks noChangeAspect="1" noChangeShapeType="1"/>
              </p:cNvSpPr>
              <p:nvPr/>
            </p:nvSpPr>
            <p:spPr bwMode="auto">
              <a:xfrm flipV="1">
                <a:off x="2800" y="5332"/>
                <a:ext cx="100" cy="9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4" name="Line 58"/>
              <p:cNvSpPr>
                <a:spLocks noChangeAspect="1" noChangeShapeType="1"/>
              </p:cNvSpPr>
              <p:nvPr/>
            </p:nvSpPr>
            <p:spPr bwMode="auto">
              <a:xfrm flipV="1">
                <a:off x="2900" y="5250"/>
                <a:ext cx="100" cy="8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5" name="Line 59"/>
              <p:cNvSpPr>
                <a:spLocks noChangeAspect="1" noChangeShapeType="1"/>
              </p:cNvSpPr>
              <p:nvPr/>
            </p:nvSpPr>
            <p:spPr bwMode="auto">
              <a:xfrm flipV="1">
                <a:off x="3000" y="5183"/>
                <a:ext cx="100" cy="6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6" name="Line 60"/>
              <p:cNvSpPr>
                <a:spLocks noChangeAspect="1" noChangeShapeType="1"/>
              </p:cNvSpPr>
              <p:nvPr/>
            </p:nvSpPr>
            <p:spPr bwMode="auto">
              <a:xfrm flipV="1">
                <a:off x="3100" y="5136"/>
                <a:ext cx="100" cy="4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7" name="Line 61"/>
              <p:cNvSpPr>
                <a:spLocks noChangeAspect="1" noChangeShapeType="1"/>
              </p:cNvSpPr>
              <p:nvPr/>
            </p:nvSpPr>
            <p:spPr bwMode="auto">
              <a:xfrm flipV="1">
                <a:off x="3200" y="5113"/>
                <a:ext cx="100" cy="2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8" name="Line 62"/>
              <p:cNvSpPr>
                <a:spLocks noChangeAspect="1" noChangeShapeType="1"/>
              </p:cNvSpPr>
              <p:nvPr/>
            </p:nvSpPr>
            <p:spPr bwMode="auto">
              <a:xfrm>
                <a:off x="3300" y="5113"/>
                <a:ext cx="100" cy="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9" name="Line 63"/>
              <p:cNvSpPr>
                <a:spLocks noChangeAspect="1" noChangeShapeType="1"/>
              </p:cNvSpPr>
              <p:nvPr/>
            </p:nvSpPr>
            <p:spPr bwMode="auto">
              <a:xfrm>
                <a:off x="3400" y="5118"/>
                <a:ext cx="100" cy="3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0" name="Line 64"/>
              <p:cNvSpPr>
                <a:spLocks noChangeAspect="1" noChangeShapeType="1"/>
              </p:cNvSpPr>
              <p:nvPr/>
            </p:nvSpPr>
            <p:spPr bwMode="auto">
              <a:xfrm>
                <a:off x="3500" y="5156"/>
                <a:ext cx="100" cy="7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1" name="Line 65"/>
              <p:cNvSpPr>
                <a:spLocks noChangeAspect="1" noChangeShapeType="1"/>
              </p:cNvSpPr>
              <p:nvPr/>
            </p:nvSpPr>
            <p:spPr bwMode="auto">
              <a:xfrm>
                <a:off x="3600" y="5232"/>
                <a:ext cx="100" cy="11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2" name="Line 66"/>
              <p:cNvSpPr>
                <a:spLocks noChangeAspect="1" noChangeShapeType="1"/>
              </p:cNvSpPr>
              <p:nvPr/>
            </p:nvSpPr>
            <p:spPr bwMode="auto">
              <a:xfrm>
                <a:off x="3700" y="5350"/>
                <a:ext cx="100" cy="164"/>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3" name="Line 67"/>
              <p:cNvSpPr>
                <a:spLocks noChangeAspect="1" noChangeShapeType="1"/>
              </p:cNvSpPr>
              <p:nvPr/>
            </p:nvSpPr>
            <p:spPr bwMode="auto">
              <a:xfrm>
                <a:off x="3800" y="5514"/>
                <a:ext cx="100" cy="21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4" name="Line 68"/>
              <p:cNvSpPr>
                <a:spLocks noChangeAspect="1" noChangeShapeType="1"/>
              </p:cNvSpPr>
              <p:nvPr/>
            </p:nvSpPr>
            <p:spPr bwMode="auto">
              <a:xfrm>
                <a:off x="3900" y="5729"/>
                <a:ext cx="100" cy="27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5" name="Line 69"/>
              <p:cNvSpPr>
                <a:spLocks noChangeAspect="1" noChangeShapeType="1"/>
              </p:cNvSpPr>
              <p:nvPr/>
            </p:nvSpPr>
            <p:spPr bwMode="auto">
              <a:xfrm flipV="1">
                <a:off x="2000" y="6000"/>
                <a:ext cx="10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6" name="Line 70"/>
              <p:cNvSpPr>
                <a:spLocks noChangeAspect="1" noChangeShapeType="1"/>
              </p:cNvSpPr>
              <p:nvPr/>
            </p:nvSpPr>
            <p:spPr bwMode="auto">
              <a:xfrm flipV="1">
                <a:off x="2100" y="5998"/>
                <a:ext cx="100" cy="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7" name="Line 71"/>
              <p:cNvSpPr>
                <a:spLocks noChangeAspect="1" noChangeShapeType="1"/>
              </p:cNvSpPr>
              <p:nvPr/>
            </p:nvSpPr>
            <p:spPr bwMode="auto">
              <a:xfrm flipV="1">
                <a:off x="2200" y="5993"/>
                <a:ext cx="100" cy="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8" name="Line 72"/>
              <p:cNvSpPr>
                <a:spLocks noChangeAspect="1" noChangeShapeType="1"/>
              </p:cNvSpPr>
              <p:nvPr/>
            </p:nvSpPr>
            <p:spPr bwMode="auto">
              <a:xfrm flipV="1">
                <a:off x="2300" y="5984"/>
                <a:ext cx="100" cy="9"/>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9" name="Line 73"/>
              <p:cNvSpPr>
                <a:spLocks noChangeAspect="1" noChangeShapeType="1"/>
              </p:cNvSpPr>
              <p:nvPr/>
            </p:nvSpPr>
            <p:spPr bwMode="auto">
              <a:xfrm flipV="1">
                <a:off x="2400" y="5969"/>
                <a:ext cx="100" cy="1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0" name="Line 74"/>
              <p:cNvSpPr>
                <a:spLocks noChangeAspect="1" noChangeShapeType="1"/>
              </p:cNvSpPr>
              <p:nvPr/>
            </p:nvSpPr>
            <p:spPr bwMode="auto">
              <a:xfrm flipV="1">
                <a:off x="2500" y="5946"/>
                <a:ext cx="100" cy="2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1" name="Line 75"/>
              <p:cNvSpPr>
                <a:spLocks noChangeAspect="1" noChangeShapeType="1"/>
              </p:cNvSpPr>
              <p:nvPr/>
            </p:nvSpPr>
            <p:spPr bwMode="auto">
              <a:xfrm flipV="1">
                <a:off x="2600" y="5914"/>
                <a:ext cx="100" cy="3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2" name="Line 76"/>
              <p:cNvSpPr>
                <a:spLocks noChangeAspect="1" noChangeShapeType="1"/>
              </p:cNvSpPr>
              <p:nvPr/>
            </p:nvSpPr>
            <p:spPr bwMode="auto">
              <a:xfrm flipV="1">
                <a:off x="2700" y="5872"/>
                <a:ext cx="100" cy="4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3" name="Line 77"/>
              <p:cNvSpPr>
                <a:spLocks noChangeAspect="1" noChangeShapeType="1"/>
              </p:cNvSpPr>
              <p:nvPr/>
            </p:nvSpPr>
            <p:spPr bwMode="auto">
              <a:xfrm flipV="1">
                <a:off x="2800" y="5818"/>
                <a:ext cx="100" cy="54"/>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4" name="Line 78"/>
              <p:cNvSpPr>
                <a:spLocks noChangeAspect="1" noChangeShapeType="1"/>
              </p:cNvSpPr>
              <p:nvPr/>
            </p:nvSpPr>
            <p:spPr bwMode="auto">
              <a:xfrm flipV="1">
                <a:off x="2900" y="5750"/>
                <a:ext cx="100" cy="6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5" name="Line 79"/>
              <p:cNvSpPr>
                <a:spLocks noChangeAspect="1" noChangeShapeType="1"/>
              </p:cNvSpPr>
              <p:nvPr/>
            </p:nvSpPr>
            <p:spPr bwMode="auto">
              <a:xfrm flipV="1">
                <a:off x="3000" y="5667"/>
                <a:ext cx="100" cy="8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6" name="Line 80"/>
              <p:cNvSpPr>
                <a:spLocks noChangeAspect="1" noChangeShapeType="1"/>
              </p:cNvSpPr>
              <p:nvPr/>
            </p:nvSpPr>
            <p:spPr bwMode="auto">
              <a:xfrm flipV="1">
                <a:off x="3100" y="5568"/>
                <a:ext cx="100" cy="99"/>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7" name="Line 81"/>
              <p:cNvSpPr>
                <a:spLocks noChangeAspect="1" noChangeShapeType="1"/>
              </p:cNvSpPr>
              <p:nvPr/>
            </p:nvSpPr>
            <p:spPr bwMode="auto">
              <a:xfrm flipV="1">
                <a:off x="3200" y="5451"/>
                <a:ext cx="100" cy="11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8" name="Line 82"/>
              <p:cNvSpPr>
                <a:spLocks noChangeAspect="1" noChangeShapeType="1"/>
              </p:cNvSpPr>
              <p:nvPr/>
            </p:nvSpPr>
            <p:spPr bwMode="auto">
              <a:xfrm flipV="1">
                <a:off x="3300" y="5314"/>
                <a:ext cx="100" cy="13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9" name="Line 83"/>
              <p:cNvSpPr>
                <a:spLocks noChangeAspect="1" noChangeShapeType="1"/>
              </p:cNvSpPr>
              <p:nvPr/>
            </p:nvSpPr>
            <p:spPr bwMode="auto">
              <a:xfrm flipV="1">
                <a:off x="3400" y="5156"/>
                <a:ext cx="100" cy="15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0" name="Line 84"/>
              <p:cNvSpPr>
                <a:spLocks noChangeAspect="1" noChangeShapeType="1"/>
              </p:cNvSpPr>
              <p:nvPr/>
            </p:nvSpPr>
            <p:spPr bwMode="auto">
              <a:xfrm flipV="1">
                <a:off x="3500" y="4976"/>
                <a:ext cx="100" cy="18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1" name="Line 85"/>
              <p:cNvSpPr>
                <a:spLocks noChangeAspect="1" noChangeShapeType="1"/>
              </p:cNvSpPr>
              <p:nvPr/>
            </p:nvSpPr>
            <p:spPr bwMode="auto">
              <a:xfrm flipV="1">
                <a:off x="3600" y="4772"/>
                <a:ext cx="100" cy="204"/>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2" name="Line 86"/>
              <p:cNvSpPr>
                <a:spLocks noChangeAspect="1" noChangeShapeType="1"/>
              </p:cNvSpPr>
              <p:nvPr/>
            </p:nvSpPr>
            <p:spPr bwMode="auto">
              <a:xfrm flipV="1">
                <a:off x="3700" y="4542"/>
                <a:ext cx="100" cy="23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3" name="Line 87"/>
              <p:cNvSpPr>
                <a:spLocks noChangeAspect="1" noChangeShapeType="1"/>
              </p:cNvSpPr>
              <p:nvPr/>
            </p:nvSpPr>
            <p:spPr bwMode="auto">
              <a:xfrm flipV="1">
                <a:off x="3800" y="4285"/>
                <a:ext cx="100" cy="25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4" name="Line 88"/>
              <p:cNvSpPr>
                <a:spLocks noChangeAspect="1" noChangeShapeType="1"/>
              </p:cNvSpPr>
              <p:nvPr/>
            </p:nvSpPr>
            <p:spPr bwMode="auto">
              <a:xfrm flipV="1">
                <a:off x="3900" y="4000"/>
                <a:ext cx="100" cy="28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5" name="Line 89"/>
              <p:cNvSpPr>
                <a:spLocks noChangeAspect="1" noChangeShapeType="1"/>
              </p:cNvSpPr>
              <p:nvPr/>
            </p:nvSpPr>
            <p:spPr bwMode="auto">
              <a:xfrm>
                <a:off x="2000" y="6000"/>
                <a:ext cx="2300" cy="0"/>
              </a:xfrm>
              <a:prstGeom prst="line">
                <a:avLst/>
              </a:prstGeom>
              <a:noFill/>
              <a:ln w="9525">
                <a:solidFill>
                  <a:srgbClr val="000000"/>
                </a:solidFill>
                <a:rou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56" name="Line 90"/>
              <p:cNvSpPr>
                <a:spLocks noChangeAspect="1" noChangeShapeType="1"/>
              </p:cNvSpPr>
              <p:nvPr/>
            </p:nvSpPr>
            <p:spPr bwMode="auto">
              <a:xfrm flipV="1">
                <a:off x="2000" y="3700"/>
                <a:ext cx="0" cy="2300"/>
              </a:xfrm>
              <a:prstGeom prst="line">
                <a:avLst/>
              </a:prstGeom>
              <a:noFill/>
              <a:ln w="9525">
                <a:solidFill>
                  <a:srgbClr val="000000"/>
                </a:solidFill>
                <a:round/>
                <a:tailEnd type="triangle" w="sm" len="sm"/>
              </a:ln>
              <a:extLst>
                <a:ext uri="{909E8E84-426E-40DD-AFC4-6F175D3DCCD1}">
                  <a14:hiddenFill xmlns:a14="http://schemas.microsoft.com/office/drawing/2010/main">
                    <a:noFill/>
                  </a14:hiddenFill>
                </a:ext>
              </a:extLst>
            </p:spPr>
            <p:txBody>
              <a:bodyPr/>
              <a:lstStyle/>
              <a:p>
                <a:endParaRPr lang="zh-CN" altLang="en-US"/>
              </a:p>
            </p:txBody>
          </p:sp>
        </p:grpSp>
        <p:sp>
          <p:nvSpPr>
            <p:cNvPr id="65" name="Text Box 91"/>
            <p:cNvSpPr txBox="1">
              <a:spLocks noChangeAspect="1" noChangeArrowheads="1"/>
            </p:cNvSpPr>
            <p:nvPr/>
          </p:nvSpPr>
          <p:spPr bwMode="auto">
            <a:xfrm>
              <a:off x="3958" y="371"/>
              <a:ext cx="237" cy="1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just"/>
              <a:r>
                <a:rPr lang="en-US" altLang="zh-CN" sz="1400" i="1">
                  <a:latin typeface="Times New Roman" panose="02020603050405020304" pitchFamily="18" charset="0"/>
                </a:rPr>
                <a:t>J</a:t>
              </a:r>
              <a:r>
                <a:rPr lang="en-US" altLang="zh-CN" sz="1400" baseline="-25000">
                  <a:latin typeface="Times New Roman" panose="02020603050405020304" pitchFamily="18" charset="0"/>
                </a:rPr>
                <a:t>0,3</a:t>
              </a:r>
              <a:endParaRPr lang="en-US" altLang="zh-CN" sz="1400"/>
            </a:p>
          </p:txBody>
        </p:sp>
        <p:sp>
          <p:nvSpPr>
            <p:cNvPr id="66" name="Text Box 92"/>
            <p:cNvSpPr txBox="1">
              <a:spLocks noChangeAspect="1" noChangeArrowheads="1"/>
            </p:cNvSpPr>
            <p:nvPr/>
          </p:nvSpPr>
          <p:spPr bwMode="auto">
            <a:xfrm>
              <a:off x="4239" y="933"/>
              <a:ext cx="229" cy="169"/>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just"/>
              <a:r>
                <a:rPr lang="en-US" altLang="zh-CN" sz="1400" i="1">
                  <a:latin typeface="Times New Roman" panose="02020603050405020304" pitchFamily="18" charset="0"/>
                </a:rPr>
                <a:t>J</a:t>
              </a:r>
              <a:r>
                <a:rPr lang="en-US" altLang="zh-CN" sz="1400" baseline="-25000">
                  <a:latin typeface="Times New Roman" panose="02020603050405020304" pitchFamily="18" charset="0"/>
                </a:rPr>
                <a:t>1,3</a:t>
              </a:r>
              <a:endParaRPr lang="en-US" altLang="zh-CN" sz="1400"/>
            </a:p>
          </p:txBody>
        </p:sp>
        <p:sp>
          <p:nvSpPr>
            <p:cNvPr id="67" name="Text Box 93"/>
            <p:cNvSpPr txBox="1">
              <a:spLocks noChangeAspect="1" noChangeArrowheads="1"/>
            </p:cNvSpPr>
            <p:nvPr/>
          </p:nvSpPr>
          <p:spPr bwMode="auto">
            <a:xfrm>
              <a:off x="4670" y="914"/>
              <a:ext cx="206" cy="17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just"/>
              <a:r>
                <a:rPr lang="en-US" altLang="zh-CN" sz="1400" i="1">
                  <a:latin typeface="Times New Roman" panose="02020603050405020304" pitchFamily="18" charset="0"/>
                </a:rPr>
                <a:t>J</a:t>
              </a:r>
              <a:r>
                <a:rPr lang="en-US" altLang="zh-CN" sz="1400" baseline="-25000">
                  <a:latin typeface="Times New Roman" panose="02020603050405020304" pitchFamily="18" charset="0"/>
                </a:rPr>
                <a:t>2,3</a:t>
              </a:r>
              <a:endParaRPr lang="en-US" altLang="zh-CN" sz="1400"/>
            </a:p>
          </p:txBody>
        </p:sp>
        <p:sp>
          <p:nvSpPr>
            <p:cNvPr id="68" name="Text Box 94"/>
            <p:cNvSpPr txBox="1">
              <a:spLocks noChangeAspect="1" noChangeArrowheads="1"/>
            </p:cNvSpPr>
            <p:nvPr/>
          </p:nvSpPr>
          <p:spPr bwMode="auto">
            <a:xfrm>
              <a:off x="4970" y="371"/>
              <a:ext cx="269" cy="1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just"/>
              <a:r>
                <a:rPr lang="en-US" altLang="zh-CN" sz="1400" i="1" dirty="0">
                  <a:latin typeface="Times New Roman" panose="02020603050405020304" pitchFamily="18" charset="0"/>
                </a:rPr>
                <a:t>J</a:t>
              </a:r>
              <a:r>
                <a:rPr lang="en-US" altLang="zh-CN" sz="1400" baseline="-25000" dirty="0">
                  <a:latin typeface="Times New Roman" panose="02020603050405020304" pitchFamily="18" charset="0"/>
                </a:rPr>
                <a:t>3,3</a:t>
              </a:r>
              <a:endParaRPr lang="en-US" altLang="zh-CN" sz="1400" dirty="0"/>
            </a:p>
          </p:txBody>
        </p:sp>
        <p:grpSp>
          <p:nvGrpSpPr>
            <p:cNvPr id="69" name="Group 95"/>
            <p:cNvGrpSpPr>
              <a:grpSpLocks noChangeAspect="1"/>
            </p:cNvGrpSpPr>
            <p:nvPr/>
          </p:nvGrpSpPr>
          <p:grpSpPr bwMode="auto">
            <a:xfrm>
              <a:off x="3797" y="376"/>
              <a:ext cx="1642" cy="1499"/>
              <a:chOff x="7347" y="10163"/>
              <a:chExt cx="2629" cy="2402"/>
            </a:xfrm>
          </p:grpSpPr>
          <p:sp>
            <p:nvSpPr>
              <p:cNvPr id="70" name="Text Box 96"/>
              <p:cNvSpPr txBox="1">
                <a:spLocks noChangeAspect="1" noChangeArrowheads="1"/>
              </p:cNvSpPr>
              <p:nvPr/>
            </p:nvSpPr>
            <p:spPr bwMode="auto">
              <a:xfrm>
                <a:off x="7347" y="10163"/>
                <a:ext cx="15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just"/>
                <a:r>
                  <a:rPr lang="en-US" altLang="zh-CN" sz="1400">
                    <a:latin typeface="Times New Roman" panose="02020603050405020304" pitchFamily="18" charset="0"/>
                  </a:rPr>
                  <a:t>1</a:t>
                </a:r>
                <a:endParaRPr lang="en-US" altLang="zh-CN" sz="1400"/>
              </a:p>
            </p:txBody>
          </p:sp>
          <p:grpSp>
            <p:nvGrpSpPr>
              <p:cNvPr id="71" name="Group 97"/>
              <p:cNvGrpSpPr>
                <a:grpSpLocks noChangeAspect="1"/>
              </p:cNvGrpSpPr>
              <p:nvPr/>
            </p:nvGrpSpPr>
            <p:grpSpPr bwMode="auto">
              <a:xfrm>
                <a:off x="7515" y="12293"/>
                <a:ext cx="2461" cy="272"/>
                <a:chOff x="7515" y="12293"/>
                <a:chExt cx="2461" cy="272"/>
              </a:xfrm>
            </p:grpSpPr>
            <p:sp>
              <p:nvSpPr>
                <p:cNvPr id="72" name="Text Box 98"/>
                <p:cNvSpPr txBox="1">
                  <a:spLocks noChangeAspect="1" noChangeArrowheads="1"/>
                </p:cNvSpPr>
                <p:nvPr/>
              </p:nvSpPr>
              <p:spPr bwMode="auto">
                <a:xfrm>
                  <a:off x="7515" y="12293"/>
                  <a:ext cx="181"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just"/>
                  <a:r>
                    <a:rPr lang="en-US" altLang="zh-CN" sz="1400">
                      <a:latin typeface="Times New Roman" panose="02020603050405020304" pitchFamily="18" charset="0"/>
                    </a:rPr>
                    <a:t>0</a:t>
                  </a:r>
                  <a:endParaRPr lang="en-US" altLang="zh-CN" sz="1400"/>
                </a:p>
              </p:txBody>
            </p:sp>
            <p:sp>
              <p:nvSpPr>
                <p:cNvPr id="73" name="Text Box 99"/>
                <p:cNvSpPr txBox="1">
                  <a:spLocks noChangeAspect="1" noChangeArrowheads="1"/>
                </p:cNvSpPr>
                <p:nvPr/>
              </p:nvSpPr>
              <p:spPr bwMode="auto">
                <a:xfrm>
                  <a:off x="9477" y="12293"/>
                  <a:ext cx="181"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just"/>
                  <a:r>
                    <a:rPr lang="en-US" altLang="zh-CN" sz="1400">
                      <a:latin typeface="Times New Roman" panose="02020603050405020304" pitchFamily="18" charset="0"/>
                    </a:rPr>
                    <a:t>1</a:t>
                  </a:r>
                  <a:endParaRPr lang="en-US" altLang="zh-CN" sz="1400"/>
                </a:p>
              </p:txBody>
            </p:sp>
            <p:sp>
              <p:nvSpPr>
                <p:cNvPr id="74" name="Text Box 100"/>
                <p:cNvSpPr txBox="1">
                  <a:spLocks noChangeAspect="1" noChangeArrowheads="1"/>
                </p:cNvSpPr>
                <p:nvPr/>
              </p:nvSpPr>
              <p:spPr bwMode="auto">
                <a:xfrm>
                  <a:off x="9795" y="12293"/>
                  <a:ext cx="181"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just"/>
                  <a:r>
                    <a:rPr lang="en-US" altLang="zh-CN" sz="1400" i="1">
                      <a:latin typeface="Times New Roman" panose="02020603050405020304" pitchFamily="18" charset="0"/>
                    </a:rPr>
                    <a:t>t</a:t>
                  </a:r>
                  <a:endParaRPr lang="en-US" altLang="zh-CN" sz="1400"/>
                </a:p>
              </p:txBody>
            </p:sp>
          </p:grpSp>
        </p:gr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贝塞尔曲线的性质</a:t>
            </a:r>
            <a:endParaRPr lang="zh-CN" altLang="en-US" dirty="0"/>
          </a:p>
        </p:txBody>
      </p:sp>
      <p:sp>
        <p:nvSpPr>
          <p:cNvPr id="3" name="内容占位符 2"/>
          <p:cNvSpPr>
            <a:spLocks noGrp="1"/>
          </p:cNvSpPr>
          <p:nvPr>
            <p:ph idx="1"/>
          </p:nvPr>
        </p:nvSpPr>
        <p:spPr/>
        <p:txBody>
          <a:bodyPr/>
          <a:lstStyle/>
          <a:p>
            <a:r>
              <a:rPr lang="zh-CN" altLang="en-US" sz="2400" dirty="0">
                <a:latin typeface="+mj-lt"/>
                <a:ea typeface="+mj-ea"/>
              </a:rPr>
              <a:t>经过起始点和终点（未必经过中间控制点）</a:t>
            </a:r>
            <a:endParaRPr lang="en-US" altLang="zh-CN" sz="2400" dirty="0">
              <a:latin typeface="+mj-lt"/>
              <a:ea typeface="+mj-ea"/>
            </a:endParaRPr>
          </a:p>
          <a:p>
            <a:endParaRPr lang="en-US" altLang="zh-CN" sz="2400" dirty="0">
              <a:latin typeface="+mj-lt"/>
              <a:ea typeface="+mj-ea"/>
            </a:endParaRPr>
          </a:p>
          <a:p>
            <a:r>
              <a:rPr lang="zh-CN" altLang="en-US" sz="2400" dirty="0">
                <a:latin typeface="+mj-lt"/>
                <a:ea typeface="+mj-ea"/>
              </a:rPr>
              <a:t>在起点和终点处，其切线方向与首段控制线和末段控制线方向一致</a:t>
            </a:r>
            <a:endParaRPr lang="en-US" altLang="zh-CN" sz="2400" dirty="0">
              <a:latin typeface="+mj-lt"/>
              <a:ea typeface="+mj-ea"/>
            </a:endParaRPr>
          </a:p>
          <a:p>
            <a:endParaRPr lang="en-US" altLang="zh-CN" sz="2400" dirty="0">
              <a:latin typeface="+mj-lt"/>
              <a:ea typeface="+mj-ea"/>
            </a:endParaRPr>
          </a:p>
          <a:p>
            <a:r>
              <a:rPr lang="zh-CN" altLang="en-US" sz="2400" dirty="0">
                <a:latin typeface="+mj-lt"/>
                <a:ea typeface="+mj-ea"/>
              </a:rPr>
              <a:t>仿射变换不变性</a:t>
            </a:r>
            <a:endParaRPr lang="en-US" altLang="zh-CN" sz="2400" dirty="0">
              <a:latin typeface="+mj-lt"/>
              <a:ea typeface="+mj-ea"/>
            </a:endParaRPr>
          </a:p>
          <a:p>
            <a:pPr lvl="1"/>
            <a:r>
              <a:rPr lang="zh-CN" altLang="en-US" sz="1900" dirty="0">
                <a:latin typeface="+mj-lt"/>
                <a:ea typeface="+mj-ea"/>
              </a:rPr>
              <a:t>何为仿射变换？</a:t>
            </a:r>
            <a:endParaRPr lang="en-US" altLang="zh-CN" sz="1900" dirty="0">
              <a:latin typeface="+mj-lt"/>
              <a:ea typeface="+mj-ea"/>
            </a:endParaRPr>
          </a:p>
          <a:p>
            <a:pPr lvl="1"/>
            <a:r>
              <a:rPr lang="zh-CN" altLang="en-US" sz="1900" dirty="0">
                <a:latin typeface="+mj-lt"/>
                <a:ea typeface="+mj-ea"/>
              </a:rPr>
              <a:t>平移、旋转、缩放、错切</a:t>
            </a:r>
            <a:endParaRPr lang="en-US" altLang="zh-CN" sz="1900" dirty="0">
              <a:latin typeface="+mj-lt"/>
              <a:ea typeface="+mj-ea"/>
            </a:endParaRPr>
          </a:p>
          <a:p>
            <a:endParaRPr lang="en-US" altLang="zh-CN" sz="2400" dirty="0">
              <a:latin typeface="+mj-lt"/>
              <a:ea typeface="+mj-ea"/>
            </a:endParaRPr>
          </a:p>
          <a:p>
            <a:r>
              <a:rPr lang="zh-CN" altLang="en-US" sz="2400" dirty="0">
                <a:latin typeface="+mj-lt"/>
                <a:ea typeface="+mj-ea"/>
              </a:rPr>
              <a:t>凸包性</a:t>
            </a:r>
            <a:endParaRPr lang="en-US" altLang="zh-CN" sz="2400" dirty="0">
              <a:latin typeface="+mj-lt"/>
              <a:ea typeface="+mj-ea"/>
            </a:endParaRPr>
          </a:p>
          <a:p>
            <a:pPr lvl="1"/>
            <a:r>
              <a:rPr lang="zh-CN" altLang="en-US" sz="1900" dirty="0">
                <a:latin typeface="+mj-lt"/>
                <a:ea typeface="+mj-ea"/>
              </a:rPr>
              <a:t>何为凸包</a:t>
            </a:r>
            <a:endParaRPr lang="zh-CN" altLang="en-US" sz="1900" dirty="0">
              <a:latin typeface="+mj-lt"/>
              <a:ea typeface="+mj-ea"/>
            </a:endParaRPr>
          </a:p>
        </p:txBody>
      </p:sp>
      <p:sp>
        <p:nvSpPr>
          <p:cNvPr id="4" name="灯片编号占位符 3"/>
          <p:cNvSpPr>
            <a:spLocks noGrp="1"/>
          </p:cNvSpPr>
          <p:nvPr>
            <p:ph type="sldNum" sz="quarter" idx="10"/>
          </p:nvPr>
        </p:nvSpPr>
        <p:spPr>
          <a:xfrm>
            <a:off x="8077200" y="8391207"/>
            <a:ext cx="381000" cy="381000"/>
          </a:xfrm>
        </p:spPr>
        <p:txBody>
          <a:bodyPr/>
          <a:lstStyle/>
          <a:p>
            <a:pPr lvl="1"/>
            <a:fld id="{79680411-0B18-4379-B88B-87C8A6F30E05}" type="slidenum">
              <a:rPr lang="es-ES" smtClean="0"/>
            </a:fld>
            <a:endParaRPr lang="es-E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贝塞尔曲线的性质</a:t>
            </a:r>
            <a:endParaRPr lang="zh-CN" altLang="en-US" dirty="0"/>
          </a:p>
        </p:txBody>
      </p:sp>
      <p:sp>
        <p:nvSpPr>
          <p:cNvPr id="3" name="内容占位符 2"/>
          <p:cNvSpPr>
            <a:spLocks noGrp="1"/>
          </p:cNvSpPr>
          <p:nvPr>
            <p:ph idx="1"/>
          </p:nvPr>
        </p:nvSpPr>
        <p:spPr/>
        <p:txBody>
          <a:bodyPr/>
          <a:lstStyle/>
          <a:p>
            <a:r>
              <a:rPr lang="zh-CN" altLang="en-US" sz="2400" dirty="0">
                <a:latin typeface="+mj-lt"/>
                <a:ea typeface="+mj-ea"/>
              </a:rPr>
              <a:t>经过起始点和终点（未必经过中间控制点）</a:t>
            </a:r>
            <a:endParaRPr lang="en-US" altLang="zh-CN" sz="2400" dirty="0">
              <a:latin typeface="+mj-lt"/>
              <a:ea typeface="+mj-ea"/>
            </a:endParaRPr>
          </a:p>
          <a:p>
            <a:endParaRPr lang="en-US" altLang="zh-CN" sz="2400" dirty="0">
              <a:latin typeface="+mj-lt"/>
              <a:ea typeface="+mj-ea"/>
            </a:endParaRPr>
          </a:p>
          <a:p>
            <a:r>
              <a:rPr lang="zh-CN" altLang="en-US" sz="2400" dirty="0">
                <a:latin typeface="+mj-lt"/>
                <a:ea typeface="+mj-ea"/>
              </a:rPr>
              <a:t>在起点和终点处，其切线方向与首段控制线和末段控制线方向一致</a:t>
            </a:r>
            <a:endParaRPr lang="en-US" altLang="zh-CN" sz="2400" dirty="0">
              <a:latin typeface="+mj-lt"/>
              <a:ea typeface="+mj-ea"/>
            </a:endParaRPr>
          </a:p>
          <a:p>
            <a:endParaRPr lang="en-US" altLang="zh-CN" sz="2400" dirty="0">
              <a:latin typeface="+mj-lt"/>
              <a:ea typeface="+mj-ea"/>
            </a:endParaRPr>
          </a:p>
          <a:p>
            <a:r>
              <a:rPr lang="zh-CN" altLang="en-US" sz="2400" dirty="0">
                <a:latin typeface="+mj-lt"/>
                <a:ea typeface="+mj-ea"/>
              </a:rPr>
              <a:t>仿射变换不变性</a:t>
            </a:r>
            <a:endParaRPr lang="en-US" altLang="zh-CN" sz="2400" dirty="0">
              <a:latin typeface="+mj-lt"/>
              <a:ea typeface="+mj-ea"/>
            </a:endParaRPr>
          </a:p>
          <a:p>
            <a:pPr lvl="1"/>
            <a:r>
              <a:rPr lang="zh-CN" altLang="en-US" sz="1900" dirty="0">
                <a:latin typeface="+mj-lt"/>
                <a:ea typeface="+mj-ea"/>
              </a:rPr>
              <a:t>何为仿射变换？</a:t>
            </a:r>
            <a:endParaRPr lang="en-US" altLang="zh-CN" sz="1900" dirty="0">
              <a:latin typeface="+mj-lt"/>
              <a:ea typeface="+mj-ea"/>
            </a:endParaRPr>
          </a:p>
          <a:p>
            <a:pPr lvl="1"/>
            <a:r>
              <a:rPr lang="zh-CN" altLang="en-US" sz="1900" dirty="0">
                <a:latin typeface="+mj-lt"/>
                <a:ea typeface="+mj-ea"/>
              </a:rPr>
              <a:t>平移、旋转、缩放、错切</a:t>
            </a:r>
            <a:endParaRPr lang="en-US" altLang="zh-CN" sz="1900" dirty="0">
              <a:latin typeface="+mj-lt"/>
              <a:ea typeface="+mj-ea"/>
            </a:endParaRPr>
          </a:p>
          <a:p>
            <a:endParaRPr lang="en-US" altLang="zh-CN" sz="2400" dirty="0">
              <a:latin typeface="+mj-lt"/>
              <a:ea typeface="+mj-ea"/>
            </a:endParaRPr>
          </a:p>
          <a:p>
            <a:r>
              <a:rPr lang="zh-CN" altLang="en-US" sz="2400" dirty="0">
                <a:latin typeface="+mj-lt"/>
                <a:ea typeface="+mj-ea"/>
              </a:rPr>
              <a:t>凸包性</a:t>
            </a:r>
            <a:endParaRPr lang="en-US" altLang="zh-CN" sz="2400" dirty="0">
              <a:latin typeface="+mj-lt"/>
              <a:ea typeface="+mj-ea"/>
            </a:endParaRPr>
          </a:p>
          <a:p>
            <a:pPr lvl="1"/>
            <a:r>
              <a:rPr lang="zh-CN" altLang="en-US" sz="1900" dirty="0">
                <a:latin typeface="+mj-lt"/>
                <a:ea typeface="+mj-ea"/>
              </a:rPr>
              <a:t>何为凸包</a:t>
            </a:r>
            <a:endParaRPr lang="zh-CN" altLang="en-US" sz="1900" dirty="0">
              <a:latin typeface="+mj-lt"/>
              <a:ea typeface="+mj-ea"/>
            </a:endParaRPr>
          </a:p>
        </p:txBody>
      </p:sp>
      <p:sp>
        <p:nvSpPr>
          <p:cNvPr id="4" name="灯片编号占位符 3"/>
          <p:cNvSpPr>
            <a:spLocks noGrp="1"/>
          </p:cNvSpPr>
          <p:nvPr>
            <p:ph type="sldNum" sz="quarter" idx="10"/>
          </p:nvPr>
        </p:nvSpPr>
        <p:spPr>
          <a:xfrm>
            <a:off x="8077200" y="8391207"/>
            <a:ext cx="381000" cy="381000"/>
          </a:xfrm>
        </p:spPr>
        <p:txBody>
          <a:bodyPr/>
          <a:lstStyle/>
          <a:p>
            <a:pPr lvl="1"/>
            <a:fld id="{79680411-0B18-4379-B88B-87C8A6F30E05}" type="slidenum">
              <a:rPr lang="es-ES" smtClean="0"/>
            </a:fld>
            <a:endParaRPr lang="es-E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贝塞尔曲线的拼接</a:t>
            </a:r>
            <a:endParaRPr lang="zh-CN" altLang="en-US" dirty="0"/>
          </a:p>
        </p:txBody>
      </p:sp>
      <p:sp>
        <p:nvSpPr>
          <p:cNvPr id="3" name="内容占位符 2"/>
          <p:cNvSpPr>
            <a:spLocks noGrp="1"/>
          </p:cNvSpPr>
          <p:nvPr>
            <p:ph idx="1"/>
          </p:nvPr>
        </p:nvSpPr>
        <p:spPr/>
        <p:txBody>
          <a:bodyPr/>
          <a:lstStyle/>
          <a:p>
            <a:r>
              <a:rPr lang="zh-CN" altLang="en-US" sz="2400" dirty="0">
                <a:latin typeface="+mj-lt"/>
                <a:ea typeface="+mj-ea"/>
              </a:rPr>
              <a:t>控制点过多，自由度差</a:t>
            </a:r>
            <a:endParaRPr lang="en-US" altLang="zh-CN" sz="2400" dirty="0">
              <a:latin typeface="+mj-lt"/>
              <a:ea typeface="+mj-ea"/>
            </a:endParaRPr>
          </a:p>
          <a:p>
            <a:r>
              <a:rPr lang="zh-CN" altLang="en-US" sz="2400" dirty="0">
                <a:latin typeface="+mj-lt"/>
                <a:ea typeface="+mj-ea"/>
              </a:rPr>
              <a:t>无法反映控制点真实走向</a:t>
            </a:r>
            <a:endParaRPr lang="en-US" altLang="zh-CN" sz="2400" dirty="0">
              <a:latin typeface="+mj-lt"/>
              <a:ea typeface="+mj-ea"/>
            </a:endParaRPr>
          </a:p>
          <a:p>
            <a:endParaRPr lang="en-US" altLang="zh-CN" sz="2400" dirty="0">
              <a:latin typeface="+mj-lt"/>
              <a:ea typeface="+mj-ea"/>
            </a:endParaRPr>
          </a:p>
          <a:p>
            <a:endParaRPr lang="zh-CN" altLang="en-US" sz="1900" dirty="0">
              <a:latin typeface="+mj-lt"/>
              <a:ea typeface="+mj-ea"/>
            </a:endParaRPr>
          </a:p>
        </p:txBody>
      </p:sp>
      <p:sp>
        <p:nvSpPr>
          <p:cNvPr id="4" name="灯片编号占位符 3"/>
          <p:cNvSpPr>
            <a:spLocks noGrp="1"/>
          </p:cNvSpPr>
          <p:nvPr>
            <p:ph type="sldNum" sz="quarter" idx="10"/>
          </p:nvPr>
        </p:nvSpPr>
        <p:spPr>
          <a:xfrm>
            <a:off x="8077200" y="8391207"/>
            <a:ext cx="381000" cy="381000"/>
          </a:xfrm>
        </p:spPr>
        <p:txBody>
          <a:bodyPr/>
          <a:lstStyle/>
          <a:p>
            <a:pPr lvl="1"/>
            <a:fld id="{79680411-0B18-4379-B88B-87C8A6F30E05}" type="slidenum">
              <a:rPr lang="es-ES" smtClean="0"/>
            </a:fld>
            <a:endParaRPr lang="es-ES"/>
          </a:p>
        </p:txBody>
      </p:sp>
      <p:pic>
        <p:nvPicPr>
          <p:cNvPr id="5" name="图片 4"/>
          <p:cNvPicPr>
            <a:picLocks noChangeAspect="1"/>
          </p:cNvPicPr>
          <p:nvPr/>
        </p:nvPicPr>
        <p:blipFill>
          <a:blip r:embed="rId1"/>
          <a:stretch>
            <a:fillRect/>
          </a:stretch>
        </p:blipFill>
        <p:spPr>
          <a:xfrm>
            <a:off x="2114343" y="2507357"/>
            <a:ext cx="4762913" cy="3208298"/>
          </a:xfrm>
          <a:prstGeom prst="rect">
            <a:avLst/>
          </a:prstGeom>
        </p:spPr>
      </p:pic>
      <p:sp>
        <p:nvSpPr>
          <p:cNvPr id="6" name="矩形 5"/>
          <p:cNvSpPr/>
          <p:nvPr/>
        </p:nvSpPr>
        <p:spPr>
          <a:xfrm>
            <a:off x="2534422" y="5562600"/>
            <a:ext cx="4075155" cy="461665"/>
          </a:xfrm>
          <a:prstGeom prst="rect">
            <a:avLst/>
          </a:prstGeom>
        </p:spPr>
        <p:txBody>
          <a:bodyPr wrap="none">
            <a:spAutoFit/>
          </a:bodyPr>
          <a:lstStyle/>
          <a:p>
            <a:r>
              <a:rPr lang="en-US" altLang="zh-CN" dirty="0">
                <a:hlinkClick r:id="rId2"/>
              </a:rPr>
              <a:t>http://bezierdemo.appspot.com/</a:t>
            </a:r>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贝塞尔曲线的拼接</a:t>
            </a:r>
            <a:endParaRPr lang="zh-CN" altLang="en-US" dirty="0"/>
          </a:p>
        </p:txBody>
      </p:sp>
      <p:sp>
        <p:nvSpPr>
          <p:cNvPr id="3" name="内容占位符 2"/>
          <p:cNvSpPr>
            <a:spLocks noGrp="1"/>
          </p:cNvSpPr>
          <p:nvPr>
            <p:ph idx="1"/>
          </p:nvPr>
        </p:nvSpPr>
        <p:spPr/>
        <p:txBody>
          <a:bodyPr/>
          <a:lstStyle/>
          <a:p>
            <a:r>
              <a:rPr lang="zh-CN" altLang="en-US" sz="2400" dirty="0">
                <a:latin typeface="+mj-lt"/>
                <a:ea typeface="+mj-ea"/>
              </a:rPr>
              <a:t>分解成多个三次贝塞尔曲线，进行拼接</a:t>
            </a:r>
            <a:endParaRPr lang="en-US" altLang="zh-CN" sz="2400" dirty="0">
              <a:latin typeface="+mj-lt"/>
              <a:ea typeface="+mj-ea"/>
            </a:endParaRPr>
          </a:p>
          <a:p>
            <a:r>
              <a:rPr lang="zh-CN" altLang="en-US" sz="2400" dirty="0">
                <a:latin typeface="+mj-lt"/>
                <a:ea typeface="+mj-ea"/>
              </a:rPr>
              <a:t>曲线的连续性</a:t>
            </a:r>
            <a:endParaRPr lang="en-US" altLang="zh-CN" sz="2400" dirty="0">
              <a:latin typeface="+mj-lt"/>
              <a:ea typeface="+mj-ea"/>
            </a:endParaRPr>
          </a:p>
          <a:p>
            <a:pPr lvl="1"/>
            <a:r>
              <a:rPr lang="en-US" altLang="zh-CN" sz="1900" dirty="0">
                <a:latin typeface="+mj-lt"/>
                <a:ea typeface="+mj-ea"/>
              </a:rPr>
              <a:t>C0,C1,C2</a:t>
            </a:r>
            <a:r>
              <a:rPr lang="zh-CN" altLang="en-US" sz="1900" dirty="0">
                <a:latin typeface="+mj-lt"/>
                <a:ea typeface="+mj-ea"/>
              </a:rPr>
              <a:t>连续</a:t>
            </a:r>
            <a:endParaRPr lang="en-US" altLang="zh-CN" sz="1900" dirty="0">
              <a:latin typeface="+mj-lt"/>
              <a:ea typeface="+mj-ea"/>
            </a:endParaRPr>
          </a:p>
          <a:p>
            <a:endParaRPr lang="en-US" altLang="zh-CN" sz="2400" dirty="0">
              <a:latin typeface="+mj-lt"/>
              <a:ea typeface="+mj-ea"/>
            </a:endParaRPr>
          </a:p>
          <a:p>
            <a:endParaRPr lang="zh-CN" altLang="en-US" sz="1900" dirty="0">
              <a:latin typeface="+mj-lt"/>
              <a:ea typeface="+mj-ea"/>
            </a:endParaRPr>
          </a:p>
        </p:txBody>
      </p:sp>
      <p:sp>
        <p:nvSpPr>
          <p:cNvPr id="4" name="灯片编号占位符 3"/>
          <p:cNvSpPr>
            <a:spLocks noGrp="1"/>
          </p:cNvSpPr>
          <p:nvPr>
            <p:ph type="sldNum" sz="quarter" idx="10"/>
          </p:nvPr>
        </p:nvSpPr>
        <p:spPr>
          <a:xfrm>
            <a:off x="8077200" y="8391207"/>
            <a:ext cx="381000" cy="381000"/>
          </a:xfrm>
        </p:spPr>
        <p:txBody>
          <a:bodyPr/>
          <a:lstStyle/>
          <a:p>
            <a:pPr lvl="1"/>
            <a:fld id="{79680411-0B18-4379-B88B-87C8A6F30E05}" type="slidenum">
              <a:rPr lang="es-ES" smtClean="0"/>
            </a:fld>
            <a:endParaRPr lang="es-ES"/>
          </a:p>
        </p:txBody>
      </p:sp>
      <p:pic>
        <p:nvPicPr>
          <p:cNvPr id="5" name="图片 4"/>
          <p:cNvPicPr>
            <a:picLocks noChangeAspect="1"/>
          </p:cNvPicPr>
          <p:nvPr/>
        </p:nvPicPr>
        <p:blipFill>
          <a:blip r:embed="rId1"/>
          <a:stretch>
            <a:fillRect/>
          </a:stretch>
        </p:blipFill>
        <p:spPr>
          <a:xfrm>
            <a:off x="2286000" y="3050262"/>
            <a:ext cx="4762913" cy="3208298"/>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贝塞尔曲面</a:t>
            </a:r>
            <a:endParaRPr lang="zh-CN" altLang="en-US"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
        <p:nvSpPr>
          <p:cNvPr id="3" name="内容占位符 2"/>
          <p:cNvSpPr>
            <a:spLocks noGrp="1"/>
          </p:cNvSpPr>
          <p:nvPr>
            <p:ph idx="1"/>
          </p:nvPr>
        </p:nvSpPr>
        <p:spPr/>
        <p:txBody>
          <a:bodyPr/>
          <a:lstStyle/>
          <a:p>
            <a:r>
              <a:rPr lang="zh-CN" altLang="en-US" dirty="0"/>
              <a:t>思考 曲线和曲面的关系？</a:t>
            </a:r>
            <a:endParaRPr lang="en-US" altLang="zh-CN" dirty="0"/>
          </a:p>
          <a:p>
            <a:endParaRPr lang="en-US" altLang="zh-CN" dirty="0"/>
          </a:p>
          <a:p>
            <a:r>
              <a:rPr lang="zh-CN" altLang="en-US" dirty="0"/>
              <a:t>点动成线，线动</a:t>
            </a:r>
            <a:r>
              <a:rPr lang="zh-CN" altLang="en-US"/>
              <a:t>成面？</a:t>
            </a:r>
            <a:endParaRPr lang="en-US" altLang="zh-CN" dirty="0"/>
          </a:p>
          <a:p>
            <a:endParaRPr lang="en-US" altLang="zh-CN" dirty="0"/>
          </a:p>
          <a:p>
            <a:r>
              <a:rPr lang="zh-CN" altLang="en-US" dirty="0"/>
              <a:t>先生成贝塞尔控制线，再根据控制线上面的点生成面</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几何的表示方式</a:t>
            </a:r>
            <a:endParaRPr lang="en-US" dirty="0"/>
          </a:p>
        </p:txBody>
      </p:sp>
      <p:sp>
        <p:nvSpPr>
          <p:cNvPr id="3" name="内容占位符 2"/>
          <p:cNvSpPr>
            <a:spLocks noGrp="1"/>
          </p:cNvSpPr>
          <p:nvPr>
            <p:ph idx="1"/>
          </p:nvPr>
        </p:nvSpPr>
        <p:spPr/>
        <p:txBody>
          <a:bodyPr/>
          <a:lstStyle/>
          <a:p>
            <a:r>
              <a:rPr lang="zh-CN" altLang="en-US" sz="3200" dirty="0"/>
              <a:t>隐式几何表示（</a:t>
            </a:r>
            <a:r>
              <a:rPr lang="en-US" altLang="zh-CN" sz="3200" dirty="0"/>
              <a:t>Implicit Representation</a:t>
            </a:r>
            <a:r>
              <a:rPr lang="zh-CN" altLang="en-US" sz="3200" dirty="0"/>
              <a:t>）</a:t>
            </a:r>
            <a:endParaRPr lang="en-US" altLang="zh-CN" sz="3200" dirty="0"/>
          </a:p>
          <a:p>
            <a:pPr lvl="1"/>
            <a:r>
              <a:rPr lang="zh-CN" altLang="en-US" sz="2400" dirty="0"/>
              <a:t>几何的空间位置不直接给出，仅给出其满足的关系</a:t>
            </a:r>
            <a:endParaRPr lang="en-US" altLang="zh-CN" sz="2400" dirty="0"/>
          </a:p>
          <a:p>
            <a:pPr lvl="1"/>
            <a:r>
              <a:rPr lang="en-US" altLang="zh-CN" sz="2400" dirty="0"/>
              <a:t>X^2+Y^2+Z^2 = 1   </a:t>
            </a:r>
            <a:endParaRPr lang="en-US" altLang="zh-CN" sz="2400" dirty="0"/>
          </a:p>
          <a:p>
            <a:endParaRPr lang="en-US" altLang="zh-CN" sz="3200" dirty="0"/>
          </a:p>
          <a:p>
            <a:r>
              <a:rPr lang="zh-CN" altLang="en-US" sz="3200" dirty="0"/>
              <a:t>显式几何表示（</a:t>
            </a:r>
            <a:r>
              <a:rPr lang="en-US" altLang="zh-CN" sz="3200" dirty="0"/>
              <a:t> Explicit Representation </a:t>
            </a:r>
            <a:r>
              <a:rPr lang="zh-CN" altLang="en-US" sz="3200" dirty="0"/>
              <a:t>）</a:t>
            </a:r>
            <a:endParaRPr lang="en-US" altLang="zh-CN" sz="3200" dirty="0"/>
          </a:p>
          <a:p>
            <a:pPr lvl="1"/>
            <a:r>
              <a:rPr lang="zh-CN" altLang="en-US" sz="2400" dirty="0"/>
              <a:t>直接给出几何的空间位置</a:t>
            </a:r>
            <a:endParaRPr lang="en-US" altLang="zh-CN" sz="2400" dirty="0"/>
          </a:p>
          <a:p>
            <a:pPr lvl="1"/>
            <a:r>
              <a:rPr lang="en-US" altLang="zh-CN" sz="2400" dirty="0"/>
              <a:t>X=(1,2,3)</a:t>
            </a:r>
            <a:r>
              <a:rPr lang="zh-CN" altLang="en-US" sz="2400" dirty="0"/>
              <a:t>，</a:t>
            </a:r>
            <a:r>
              <a:rPr lang="en-US" altLang="zh-CN" sz="2400" dirty="0"/>
              <a:t>Y=(2,3,4),  Z=(1, 1, 1)</a:t>
            </a:r>
            <a:br>
              <a:rPr lang="en-US" sz="2400" dirty="0"/>
            </a:br>
            <a:endParaRPr lang="en-US" sz="2400" dirty="0"/>
          </a:p>
          <a:p>
            <a:pPr lvl="1"/>
            <a:endParaRPr lang="en-US" sz="3200"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贝塞尔曲面</a:t>
            </a:r>
            <a:endParaRPr lang="zh-CN" altLang="en-US"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
        <p:nvSpPr>
          <p:cNvPr id="3" name="内容占位符 2"/>
          <p:cNvSpPr>
            <a:spLocks noGrp="1"/>
          </p:cNvSpPr>
          <p:nvPr>
            <p:ph idx="1"/>
          </p:nvPr>
        </p:nvSpPr>
        <p:spPr/>
        <p:txBody>
          <a:bodyPr/>
          <a:lstStyle/>
          <a:p>
            <a:r>
              <a:rPr lang="zh-CN" altLang="en-US" dirty="0"/>
              <a:t>给定</a:t>
            </a:r>
            <a:r>
              <a:rPr lang="en-US" altLang="zh-CN" dirty="0"/>
              <a:t>3</a:t>
            </a:r>
            <a:r>
              <a:rPr lang="zh-CN" altLang="en-US" dirty="0"/>
              <a:t>*</a:t>
            </a:r>
            <a:r>
              <a:rPr lang="en-US" altLang="zh-CN" dirty="0"/>
              <a:t>3</a:t>
            </a:r>
            <a:r>
              <a:rPr lang="zh-CN" altLang="en-US" dirty="0"/>
              <a:t>的控制点</a:t>
            </a:r>
            <a:r>
              <a:rPr lang="en-US" altLang="zh-CN" dirty="0" err="1"/>
              <a:t>Pi,j</a:t>
            </a:r>
            <a:r>
              <a:rPr lang="en-US" altLang="zh-CN" dirty="0"/>
              <a:t> (</a:t>
            </a:r>
            <a:r>
              <a:rPr lang="en-US" altLang="zh-CN" dirty="0" err="1"/>
              <a:t>i</a:t>
            </a:r>
            <a:r>
              <a:rPr lang="en-US" altLang="zh-CN" dirty="0"/>
              <a:t>=0,1,2, j =0,1,2)</a:t>
            </a:r>
            <a:endParaRPr lang="en-US" altLang="zh-CN" dirty="0"/>
          </a:p>
          <a:p>
            <a:endParaRPr lang="en-US" altLang="zh-CN" dirty="0"/>
          </a:p>
          <a:p>
            <a:r>
              <a:rPr lang="zh-CN" altLang="en-US" dirty="0"/>
              <a:t>根据</a:t>
            </a:r>
            <a:r>
              <a:rPr lang="en-US" altLang="zh-CN" dirty="0"/>
              <a:t>de </a:t>
            </a:r>
            <a:r>
              <a:rPr lang="en-US" altLang="zh-CN" dirty="0" err="1"/>
              <a:t>Casteljau</a:t>
            </a:r>
            <a:r>
              <a:rPr lang="zh-CN" altLang="en-US" dirty="0"/>
              <a:t>算法，对同一行的点生成贝塞尔曲线</a:t>
            </a:r>
            <a:endParaRPr lang="en-US" altLang="zh-CN" dirty="0"/>
          </a:p>
          <a:p>
            <a:endParaRPr lang="en-US" altLang="zh-CN" dirty="0"/>
          </a:p>
          <a:p>
            <a:r>
              <a:rPr lang="zh-CN" altLang="en-US" dirty="0"/>
              <a:t>再根据</a:t>
            </a:r>
            <a:r>
              <a:rPr lang="en-US" altLang="zh-CN" dirty="0"/>
              <a:t>de </a:t>
            </a:r>
            <a:r>
              <a:rPr lang="en-US" altLang="zh-CN" dirty="0" err="1"/>
              <a:t>Casteljau</a:t>
            </a:r>
            <a:r>
              <a:rPr lang="zh-CN" altLang="en-US" dirty="0"/>
              <a:t>算法，对生成的贝塞尔曲线上的点，再生成贝塞尔曲线。</a:t>
            </a:r>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贝塞尔曲面</a:t>
            </a:r>
            <a:endParaRPr lang="zh-CN" altLang="en-US"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
        <p:nvSpPr>
          <p:cNvPr id="3" name="内容占位符 2"/>
          <p:cNvSpPr>
            <a:spLocks noGrp="1"/>
          </p:cNvSpPr>
          <p:nvPr>
            <p:ph idx="1"/>
          </p:nvPr>
        </p:nvSpPr>
        <p:spPr/>
        <p:txBody>
          <a:bodyPr/>
          <a:lstStyle/>
          <a:p>
            <a:r>
              <a:rPr lang="zh-CN" altLang="en-US" dirty="0"/>
              <a:t>曲面生成公式</a:t>
            </a:r>
            <a:endParaRPr lang="en-US" altLang="zh-CN" dirty="0"/>
          </a:p>
          <a:p>
            <a:pPr marL="0" indent="0">
              <a:buNone/>
            </a:pPr>
            <a:r>
              <a:rPr lang="en-US" altLang="zh-CN" dirty="0"/>
              <a:t>     B(</a:t>
            </a:r>
            <a:r>
              <a:rPr lang="en-US" altLang="zh-CN" dirty="0" err="1"/>
              <a:t>u,v</a:t>
            </a:r>
            <a:r>
              <a:rPr lang="en-US" altLang="zh-CN" dirty="0"/>
              <a:t>) = B(v)( B(u)(P00,P01,P02) ,     B(u)(P10,P11,P12) , B(u)(P20,P21,P22) )</a:t>
            </a:r>
            <a:endParaRPr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贝塞尔曲面</a:t>
            </a:r>
            <a:endParaRPr lang="zh-CN" altLang="en-US" dirty="0"/>
          </a:p>
        </p:txBody>
      </p:sp>
      <p:pic>
        <p:nvPicPr>
          <p:cNvPr id="5" name="bezier surface_2">
            <a:hlinkClick r:id="" action="ppaction://media"/>
          </p:cNvPr>
          <p:cNvPicPr>
            <a:picLocks noGrp="1" noChangeAspect="1"/>
          </p:cNvPicPr>
          <p:nvPr>
            <p:ph idx="1"/>
            <a:videoFile r:link="rId1"/>
            <p:extLst>
              <p:ext uri="{DAA4B4D4-6D71-4841-9C94-3DE7FCFB9230}">
                <p14:media xmlns:p14="http://schemas.microsoft.com/office/powerpoint/2010/main" r:embed="rId2"/>
              </p:ext>
            </p:extLst>
          </p:nvPr>
        </p:nvPicPr>
        <p:blipFill>
          <a:blip r:embed="rId3"/>
          <a:stretch>
            <a:fillRect/>
          </a:stretch>
        </p:blipFill>
        <p:spPr>
          <a:xfrm>
            <a:off x="1058863" y="1524000"/>
            <a:ext cx="7027862" cy="4724400"/>
          </a:xfrm>
        </p:spPr>
      </p:pic>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66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3"/>
          <p:cNvSpPr>
            <a:spLocks noGrp="1" noChangeArrowheads="1"/>
          </p:cNvSpPr>
          <p:nvPr>
            <p:ph type="body" idx="1"/>
          </p:nvPr>
        </p:nvSpPr>
        <p:spPr>
          <a:xfrm>
            <a:off x="395288" y="1268413"/>
            <a:ext cx="8208962" cy="5184775"/>
          </a:xfrm>
        </p:spPr>
        <p:txBody>
          <a:bodyPr/>
          <a:lstStyle/>
          <a:p>
            <a:pPr marL="381000" indent="-381000"/>
            <a:endParaRPr kumimoji="1" lang="zh-CN" altLang="en-US" sz="2000" dirty="0">
              <a:latin typeface="+mj-ea"/>
              <a:ea typeface="+mj-ea"/>
            </a:endParaRPr>
          </a:p>
          <a:p>
            <a:pPr marL="381000" indent="-381000"/>
            <a:r>
              <a:rPr kumimoji="1" lang="zh-CN" altLang="en-US" sz="2000" dirty="0">
                <a:latin typeface="+mj-ea"/>
                <a:ea typeface="+mj-ea"/>
              </a:rPr>
              <a:t>曲线曲面的参数表示是指将其上各点的坐标变量显式地表示成参数的函数形式。若取参数为 ，则曲线的参数表示为</a:t>
            </a:r>
            <a:endParaRPr kumimoji="1" lang="zh-CN" altLang="en-US" sz="2000" dirty="0">
              <a:latin typeface="+mj-ea"/>
              <a:ea typeface="+mj-ea"/>
            </a:endParaRPr>
          </a:p>
          <a:p>
            <a:pPr marL="381000" indent="-381000"/>
            <a:endParaRPr kumimoji="1" lang="zh-CN" altLang="en-US" sz="2000" dirty="0">
              <a:latin typeface="+mj-ea"/>
              <a:ea typeface="+mj-ea"/>
            </a:endParaRPr>
          </a:p>
          <a:p>
            <a:pPr marL="381000" indent="-381000" algn="r">
              <a:buFont typeface="Wingdings" panose="05000000000000000000" pitchFamily="2" charset="2"/>
              <a:buNone/>
            </a:pPr>
            <a:r>
              <a:rPr kumimoji="1" lang="zh-CN" altLang="en-US" sz="2000" dirty="0">
                <a:latin typeface="+mj-ea"/>
                <a:ea typeface="+mj-ea"/>
              </a:rPr>
              <a:t>                               </a:t>
            </a:r>
            <a:endParaRPr kumimoji="1" lang="en-US" altLang="zh-CN" sz="2000" dirty="0">
              <a:latin typeface="+mj-ea"/>
              <a:ea typeface="+mj-ea"/>
            </a:endParaRPr>
          </a:p>
          <a:p>
            <a:pPr marL="381000" indent="-381000">
              <a:buFont typeface="Wingdings" panose="05000000000000000000" pitchFamily="2" charset="2"/>
              <a:buNone/>
            </a:pPr>
            <a:r>
              <a:rPr kumimoji="1" lang="zh-CN" altLang="en-US" sz="2000" dirty="0">
                <a:latin typeface="+mj-ea"/>
                <a:ea typeface="+mj-ea"/>
              </a:rPr>
              <a:t>   其中   ，  和   分别为 的显式函数，</a:t>
            </a:r>
            <a:endParaRPr kumimoji="1" lang="zh-CN" altLang="en-US" sz="2000" dirty="0">
              <a:latin typeface="+mj-ea"/>
              <a:ea typeface="+mj-ea"/>
            </a:endParaRPr>
          </a:p>
          <a:p>
            <a:pPr marL="381000" indent="-381000">
              <a:buFont typeface="Wingdings" panose="05000000000000000000" pitchFamily="2" charset="2"/>
              <a:buNone/>
            </a:pPr>
            <a:r>
              <a:rPr kumimoji="1" lang="zh-CN" altLang="en-US" sz="2000" dirty="0">
                <a:latin typeface="+mj-ea"/>
                <a:ea typeface="+mj-ea"/>
              </a:rPr>
              <a:t>   即每一个 对应空间一个点</a:t>
            </a:r>
            <a:endParaRPr kumimoji="1" lang="zh-CN" altLang="en-US" sz="2000" dirty="0">
              <a:latin typeface="+mj-ea"/>
              <a:ea typeface="+mj-ea"/>
            </a:endParaRPr>
          </a:p>
          <a:p>
            <a:pPr marL="381000" indent="-381000"/>
            <a:endParaRPr kumimoji="1" lang="zh-CN" altLang="en-US" sz="2000" dirty="0">
              <a:latin typeface="+mj-ea"/>
              <a:ea typeface="+mj-ea"/>
            </a:endParaRPr>
          </a:p>
          <a:p>
            <a:pPr marL="381000" indent="-381000"/>
            <a:r>
              <a:rPr kumimoji="1" lang="zh-CN" altLang="en-US" sz="2000" dirty="0">
                <a:latin typeface="+mj-ea"/>
                <a:ea typeface="+mj-ea"/>
              </a:rPr>
              <a:t>通常将参数区间规范化为</a:t>
            </a:r>
            <a:r>
              <a:rPr kumimoji="1" lang="en-US" altLang="zh-CN" sz="2000" dirty="0">
                <a:latin typeface="+mj-ea"/>
                <a:ea typeface="+mj-ea"/>
              </a:rPr>
              <a:t>[0,1]</a:t>
            </a:r>
            <a:r>
              <a:rPr kumimoji="1" lang="zh-CN" altLang="en-US" sz="2000" dirty="0">
                <a:latin typeface="+mj-ea"/>
                <a:ea typeface="+mj-ea"/>
              </a:rPr>
              <a:t>。参数方程中的参数可以代表多种不同的量，如时间、角度等。</a:t>
            </a:r>
            <a:endParaRPr kumimoji="1" lang="zh-CN" altLang="en-US" sz="2000" dirty="0">
              <a:latin typeface="+mj-ea"/>
              <a:ea typeface="+mj-ea"/>
            </a:endParaRPr>
          </a:p>
          <a:p>
            <a:pPr marL="381000" indent="-381000"/>
            <a:r>
              <a:rPr kumimoji="1" lang="zh-CN" altLang="en-US" sz="2000" dirty="0">
                <a:latin typeface="+mj-ea"/>
                <a:ea typeface="+mj-ea"/>
              </a:rPr>
              <a:t>连接        和       两点的直线段的参数方程可写为</a:t>
            </a:r>
            <a:endParaRPr kumimoji="1" lang="zh-CN" altLang="en-US" sz="2000" dirty="0">
              <a:latin typeface="+mj-ea"/>
              <a:ea typeface="+mj-ea"/>
            </a:endParaRPr>
          </a:p>
          <a:p>
            <a:pPr marL="381000" indent="-381000" algn="ctr">
              <a:buFont typeface="Wingdings" panose="05000000000000000000" pitchFamily="2" charset="2"/>
              <a:buNone/>
            </a:pPr>
            <a:r>
              <a:rPr kumimoji="1" lang="zh-CN" altLang="en-US" sz="2000" dirty="0">
                <a:latin typeface="+mj-ea"/>
                <a:ea typeface="+mj-ea"/>
              </a:rPr>
              <a:t>  </a:t>
            </a:r>
            <a:endParaRPr kumimoji="1" lang="zh-CN" altLang="en-US" sz="2000" dirty="0">
              <a:latin typeface="+mj-ea"/>
              <a:ea typeface="+mj-ea"/>
            </a:endParaRPr>
          </a:p>
        </p:txBody>
      </p:sp>
      <p:sp>
        <p:nvSpPr>
          <p:cNvPr id="101381" name="Rectangle 5"/>
          <p:cNvSpPr>
            <a:spLocks noChangeArrowheads="1"/>
          </p:cNvSpPr>
          <p:nvPr/>
        </p:nvSpPr>
        <p:spPr bwMode="auto">
          <a:xfrm>
            <a:off x="0" y="3352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01380" name="Object 4"/>
          <p:cNvGraphicFramePr>
            <a:graphicFrameLocks noChangeAspect="1"/>
          </p:cNvGraphicFramePr>
          <p:nvPr/>
        </p:nvGraphicFramePr>
        <p:xfrm>
          <a:off x="3451225" y="2060575"/>
          <a:ext cx="130175" cy="230188"/>
        </p:xfrm>
        <a:graphic>
          <a:graphicData uri="http://schemas.openxmlformats.org/presentationml/2006/ole">
            <mc:AlternateContent xmlns:mc="http://schemas.openxmlformats.org/markup-compatibility/2006">
              <mc:Choice xmlns:v="urn:schemas-microsoft-com:vml" Requires="v">
                <p:oleObj spid="_x0000_s11396" name="Equation" r:id="rId1" imgW="88900" imgH="152400" progId="Equation.DSMT4">
                  <p:embed/>
                </p:oleObj>
              </mc:Choice>
              <mc:Fallback>
                <p:oleObj name="Equation" r:id="rId1" imgW="88900" imgH="152400" progId="Equation.DSMT4">
                  <p:embed/>
                  <p:pic>
                    <p:nvPicPr>
                      <p:cNvPr id="0" name="Object 4"/>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1225" y="2060575"/>
                        <a:ext cx="130175" cy="230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1383"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01382" name="Object 6"/>
          <p:cNvGraphicFramePr>
            <a:graphicFrameLocks noChangeAspect="1"/>
          </p:cNvGraphicFramePr>
          <p:nvPr/>
        </p:nvGraphicFramePr>
        <p:xfrm>
          <a:off x="2373313" y="2636838"/>
          <a:ext cx="2486025" cy="360362"/>
        </p:xfrm>
        <a:graphic>
          <a:graphicData uri="http://schemas.openxmlformats.org/presentationml/2006/ole">
            <mc:AlternateContent xmlns:mc="http://schemas.openxmlformats.org/markup-compatibility/2006">
              <mc:Choice xmlns:v="urn:schemas-microsoft-com:vml" Requires="v">
                <p:oleObj spid="_x0000_s11397" name="Equation" r:id="rId3" imgW="1384300" imgH="203200" progId="Equation.DSMT4">
                  <p:embed/>
                </p:oleObj>
              </mc:Choice>
              <mc:Fallback>
                <p:oleObj name="Equation" r:id="rId3" imgW="1384300" imgH="203200" progId="Equation.DSMT4">
                  <p:embed/>
                  <p:pic>
                    <p:nvPicPr>
                      <p:cNvPr id="0" name="Object 6"/>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313" y="2636838"/>
                        <a:ext cx="2486025" cy="360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1385" name="Rectangle 9"/>
          <p:cNvSpPr>
            <a:spLocks noChangeArrowheads="1"/>
          </p:cNvSpPr>
          <p:nvPr/>
        </p:nvSpPr>
        <p:spPr bwMode="auto">
          <a:xfrm>
            <a:off x="0" y="3328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01384" name="Object 8"/>
          <p:cNvGraphicFramePr>
            <a:graphicFrameLocks noChangeAspect="1"/>
          </p:cNvGraphicFramePr>
          <p:nvPr/>
        </p:nvGraphicFramePr>
        <p:xfrm>
          <a:off x="5465763" y="2636838"/>
          <a:ext cx="906462" cy="360362"/>
        </p:xfrm>
        <a:graphic>
          <a:graphicData uri="http://schemas.openxmlformats.org/presentationml/2006/ole">
            <mc:AlternateContent xmlns:mc="http://schemas.openxmlformats.org/markup-compatibility/2006">
              <mc:Choice xmlns:v="urn:schemas-microsoft-com:vml" Requires="v">
                <p:oleObj spid="_x0000_s11398" name="Equation" r:id="rId5" imgW="508000" imgH="203200" progId="Equation.DSMT4">
                  <p:embed/>
                </p:oleObj>
              </mc:Choice>
              <mc:Fallback>
                <p:oleObj name="Equation" r:id="rId5" imgW="508000" imgH="203200" progId="Equation.DSMT4">
                  <p:embed/>
                  <p:pic>
                    <p:nvPicPr>
                      <p:cNvPr id="0" name="Object 8"/>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5763" y="2636838"/>
                        <a:ext cx="906462" cy="360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1387" name="Rectangle 11"/>
          <p:cNvSpPr>
            <a:spLocks noChangeArrowheads="1"/>
          </p:cNvSpPr>
          <p:nvPr/>
        </p:nvSpPr>
        <p:spPr bwMode="auto">
          <a:xfrm>
            <a:off x="0" y="3328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01386" name="Object 10"/>
          <p:cNvGraphicFramePr>
            <a:graphicFrameLocks noChangeAspect="1"/>
          </p:cNvGraphicFramePr>
          <p:nvPr/>
        </p:nvGraphicFramePr>
        <p:xfrm>
          <a:off x="1420813" y="3128963"/>
          <a:ext cx="414337" cy="300037"/>
        </p:xfrm>
        <a:graphic>
          <a:graphicData uri="http://schemas.openxmlformats.org/presentationml/2006/ole">
            <mc:AlternateContent xmlns:mc="http://schemas.openxmlformats.org/markup-compatibility/2006">
              <mc:Choice xmlns:v="urn:schemas-microsoft-com:vml" Requires="v">
                <p:oleObj spid="_x0000_s11399" name="Equation" r:id="rId7" imgW="279400" imgH="203200" progId="Equation.DSMT4">
                  <p:embed/>
                </p:oleObj>
              </mc:Choice>
              <mc:Fallback>
                <p:oleObj name="Equation" r:id="rId7" imgW="279400" imgH="203200" progId="Equation.DSMT4">
                  <p:embed/>
                  <p:pic>
                    <p:nvPicPr>
                      <p:cNvPr id="0" name="Object 10"/>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20813" y="3128963"/>
                        <a:ext cx="414337" cy="300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1389" name="Rectangle 13"/>
          <p:cNvSpPr>
            <a:spLocks noChangeArrowheads="1"/>
          </p:cNvSpPr>
          <p:nvPr/>
        </p:nvSpPr>
        <p:spPr bwMode="auto">
          <a:xfrm>
            <a:off x="0" y="3328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01388" name="Object 12"/>
          <p:cNvGraphicFramePr>
            <a:graphicFrameLocks noChangeAspect="1"/>
          </p:cNvGraphicFramePr>
          <p:nvPr/>
        </p:nvGraphicFramePr>
        <p:xfrm>
          <a:off x="1890713" y="3122613"/>
          <a:ext cx="449262" cy="306387"/>
        </p:xfrm>
        <a:graphic>
          <a:graphicData uri="http://schemas.openxmlformats.org/presentationml/2006/ole">
            <mc:AlternateContent xmlns:mc="http://schemas.openxmlformats.org/markup-compatibility/2006">
              <mc:Choice xmlns:v="urn:schemas-microsoft-com:vml" Requires="v">
                <p:oleObj spid="_x0000_s11400" name="Equation" r:id="rId9" imgW="292100" imgH="203200" progId="Equation.DSMT4">
                  <p:embed/>
                </p:oleObj>
              </mc:Choice>
              <mc:Fallback>
                <p:oleObj name="Equation" r:id="rId9" imgW="292100" imgH="203200" progId="Equation.DSMT4">
                  <p:embed/>
                  <p:pic>
                    <p:nvPicPr>
                      <p:cNvPr id="0" name="Object 12"/>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90713" y="3122613"/>
                        <a:ext cx="449262" cy="306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1391"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01390" name="Object 14"/>
          <p:cNvGraphicFramePr>
            <a:graphicFrameLocks noChangeAspect="1"/>
          </p:cNvGraphicFramePr>
          <p:nvPr/>
        </p:nvGraphicFramePr>
        <p:xfrm>
          <a:off x="2555875" y="3128963"/>
          <a:ext cx="414338" cy="300037"/>
        </p:xfrm>
        <a:graphic>
          <a:graphicData uri="http://schemas.openxmlformats.org/presentationml/2006/ole">
            <mc:AlternateContent xmlns:mc="http://schemas.openxmlformats.org/markup-compatibility/2006">
              <mc:Choice xmlns:v="urn:schemas-microsoft-com:vml" Requires="v">
                <p:oleObj spid="_x0000_s11401" name="Equation" r:id="rId11" imgW="279400" imgH="203200" progId="Equation.DSMT4">
                  <p:embed/>
                </p:oleObj>
              </mc:Choice>
              <mc:Fallback>
                <p:oleObj name="Equation" r:id="rId11" imgW="279400" imgH="203200" progId="Equation.DSMT4">
                  <p:embed/>
                  <p:pic>
                    <p:nvPicPr>
                      <p:cNvPr id="0" name="Object 14"/>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55875" y="3128963"/>
                        <a:ext cx="414338" cy="300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1395" name="Rectangle 19"/>
          <p:cNvSpPr>
            <a:spLocks noChangeArrowheads="1"/>
          </p:cNvSpPr>
          <p:nvPr/>
        </p:nvSpPr>
        <p:spPr bwMode="auto">
          <a:xfrm>
            <a:off x="0" y="3352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01394" name="Object 18"/>
          <p:cNvGraphicFramePr>
            <a:graphicFrameLocks noChangeAspect="1"/>
          </p:cNvGraphicFramePr>
          <p:nvPr/>
        </p:nvGraphicFramePr>
        <p:xfrm>
          <a:off x="3708400" y="3198813"/>
          <a:ext cx="130175" cy="230187"/>
        </p:xfrm>
        <a:graphic>
          <a:graphicData uri="http://schemas.openxmlformats.org/presentationml/2006/ole">
            <mc:AlternateContent xmlns:mc="http://schemas.openxmlformats.org/markup-compatibility/2006">
              <mc:Choice xmlns:v="urn:schemas-microsoft-com:vml" Requires="v">
                <p:oleObj spid="_x0000_s11402" name="Equation" r:id="rId13" imgW="88900" imgH="152400" progId="Equation.DSMT4">
                  <p:embed/>
                </p:oleObj>
              </mc:Choice>
              <mc:Fallback>
                <p:oleObj name="Equation" r:id="rId13" imgW="88900" imgH="152400" progId="Equation.DSMT4">
                  <p:embed/>
                  <p:pic>
                    <p:nvPicPr>
                      <p:cNvPr id="0" name="Object 18"/>
                      <p:cNvPicPr preferRelativeResize="0">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08400" y="3198813"/>
                        <a:ext cx="130175" cy="230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1396" name="Object 20"/>
          <p:cNvGraphicFramePr>
            <a:graphicFrameLocks noChangeAspect="1"/>
          </p:cNvGraphicFramePr>
          <p:nvPr/>
        </p:nvGraphicFramePr>
        <p:xfrm>
          <a:off x="3821113" y="3482975"/>
          <a:ext cx="1471612" cy="306388"/>
        </p:xfrm>
        <a:graphic>
          <a:graphicData uri="http://schemas.openxmlformats.org/presentationml/2006/ole">
            <mc:AlternateContent xmlns:mc="http://schemas.openxmlformats.org/markup-compatibility/2006">
              <mc:Choice xmlns:v="urn:schemas-microsoft-com:vml" Requires="v">
                <p:oleObj spid="_x0000_s11403" name="Equation" r:id="rId15" imgW="965200" imgH="203200" progId="Equation.DSMT4">
                  <p:embed/>
                </p:oleObj>
              </mc:Choice>
              <mc:Fallback>
                <p:oleObj name="Equation" r:id="rId15" imgW="965200" imgH="203200" progId="Equation.DSMT4">
                  <p:embed/>
                  <p:pic>
                    <p:nvPicPr>
                      <p:cNvPr id="0" name="Object 20"/>
                      <p:cNvPicPr preferRelativeResize="0">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21113" y="3482975"/>
                        <a:ext cx="1471612" cy="306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1399" name="Rectangle 23"/>
          <p:cNvSpPr>
            <a:spLocks noChangeArrowheads="1"/>
          </p:cNvSpPr>
          <p:nvPr/>
        </p:nvSpPr>
        <p:spPr bwMode="auto">
          <a:xfrm>
            <a:off x="0" y="3352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01398" name="Object 22"/>
          <p:cNvGraphicFramePr>
            <a:graphicFrameLocks noChangeAspect="1"/>
          </p:cNvGraphicFramePr>
          <p:nvPr/>
        </p:nvGraphicFramePr>
        <p:xfrm>
          <a:off x="1908175" y="3500438"/>
          <a:ext cx="130175" cy="230187"/>
        </p:xfrm>
        <a:graphic>
          <a:graphicData uri="http://schemas.openxmlformats.org/presentationml/2006/ole">
            <mc:AlternateContent xmlns:mc="http://schemas.openxmlformats.org/markup-compatibility/2006">
              <mc:Choice xmlns:v="urn:schemas-microsoft-com:vml" Requires="v">
                <p:oleObj spid="_x0000_s11404" name="Equation" r:id="rId17" imgW="88900" imgH="152400" progId="Equation.DSMT4">
                  <p:embed/>
                </p:oleObj>
              </mc:Choice>
              <mc:Fallback>
                <p:oleObj name="Equation" r:id="rId17" imgW="88900" imgH="152400" progId="Equation.DSMT4">
                  <p:embed/>
                  <p:pic>
                    <p:nvPicPr>
                      <p:cNvPr id="0" name="Object 22"/>
                      <p:cNvPicPr preferRelativeResize="0">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08175" y="3500438"/>
                        <a:ext cx="130175" cy="230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1401" name="Rectangle 2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01400" name="Object 24"/>
          <p:cNvGraphicFramePr>
            <a:graphicFrameLocks noChangeAspect="1"/>
          </p:cNvGraphicFramePr>
          <p:nvPr/>
        </p:nvGraphicFramePr>
        <p:xfrm>
          <a:off x="1457325" y="4816475"/>
          <a:ext cx="954088" cy="341313"/>
        </p:xfrm>
        <a:graphic>
          <a:graphicData uri="http://schemas.openxmlformats.org/presentationml/2006/ole">
            <mc:AlternateContent xmlns:mc="http://schemas.openxmlformats.org/markup-compatibility/2006">
              <mc:Choice xmlns:v="urn:schemas-microsoft-com:vml" Requires="v">
                <p:oleObj spid="_x0000_s11405" name="Equation" r:id="rId18" imgW="635000" imgH="228600" progId="Equation.DSMT4">
                  <p:embed/>
                </p:oleObj>
              </mc:Choice>
              <mc:Fallback>
                <p:oleObj name="Equation" r:id="rId18" imgW="635000" imgH="228600" progId="Equation.DSMT4">
                  <p:embed/>
                  <p:pic>
                    <p:nvPicPr>
                      <p:cNvPr id="0" name="Object 24"/>
                      <p:cNvPicPr preferRelativeResize="0">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457325" y="4816475"/>
                        <a:ext cx="954088" cy="341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1403" name="Rectangle 2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01402" name="Object 26"/>
          <p:cNvGraphicFramePr>
            <a:graphicFrameLocks noChangeAspect="1"/>
          </p:cNvGraphicFramePr>
          <p:nvPr/>
        </p:nvGraphicFramePr>
        <p:xfrm>
          <a:off x="2700338" y="4814888"/>
          <a:ext cx="871537" cy="342900"/>
        </p:xfrm>
        <a:graphic>
          <a:graphicData uri="http://schemas.openxmlformats.org/presentationml/2006/ole">
            <mc:AlternateContent xmlns:mc="http://schemas.openxmlformats.org/markup-compatibility/2006">
              <mc:Choice xmlns:v="urn:schemas-microsoft-com:vml" Requires="v">
                <p:oleObj spid="_x0000_s11406" name="Equation" r:id="rId20" imgW="584200" imgH="228600" progId="Equation.DSMT4">
                  <p:embed/>
                </p:oleObj>
              </mc:Choice>
              <mc:Fallback>
                <p:oleObj name="Equation" r:id="rId20" imgW="584200" imgH="228600" progId="Equation.DSMT4">
                  <p:embed/>
                  <p:pic>
                    <p:nvPicPr>
                      <p:cNvPr id="0" name="Object 26"/>
                      <p:cNvPicPr preferRelativeResize="0">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00338" y="4814888"/>
                        <a:ext cx="871537"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1404" name="Object 28"/>
          <p:cNvGraphicFramePr>
            <a:graphicFrameLocks noChangeAspect="1"/>
          </p:cNvGraphicFramePr>
          <p:nvPr/>
        </p:nvGraphicFramePr>
        <p:xfrm>
          <a:off x="1258888" y="5373688"/>
          <a:ext cx="4110037" cy="730250"/>
        </p:xfrm>
        <a:graphic>
          <a:graphicData uri="http://schemas.openxmlformats.org/presentationml/2006/ole">
            <mc:AlternateContent xmlns:mc="http://schemas.openxmlformats.org/markup-compatibility/2006">
              <mc:Choice xmlns:v="urn:schemas-microsoft-com:vml" Requires="v">
                <p:oleObj spid="_x0000_s11407" name="Equation" r:id="rId22" imgW="2730500" imgH="482600" progId="Equation.DSMT4">
                  <p:embed/>
                </p:oleObj>
              </mc:Choice>
              <mc:Fallback>
                <p:oleObj name="Equation" r:id="rId22" imgW="2730500" imgH="482600" progId="Equation.DSMT4">
                  <p:embed/>
                  <p:pic>
                    <p:nvPicPr>
                      <p:cNvPr id="0" name="Object 28"/>
                      <p:cNvPicPr preferRelativeResize="0">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258888" y="5373688"/>
                        <a:ext cx="4110037" cy="730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1406" name="Object 30"/>
          <p:cNvGraphicFramePr>
            <a:graphicFrameLocks noChangeAspect="1"/>
          </p:cNvGraphicFramePr>
          <p:nvPr/>
        </p:nvGraphicFramePr>
        <p:xfrm>
          <a:off x="5940425" y="5708650"/>
          <a:ext cx="755650" cy="384175"/>
        </p:xfrm>
        <a:graphic>
          <a:graphicData uri="http://schemas.openxmlformats.org/presentationml/2006/ole">
            <mc:AlternateContent xmlns:mc="http://schemas.openxmlformats.org/markup-compatibility/2006">
              <mc:Choice xmlns:v="urn:schemas-microsoft-com:vml" Requires="v">
                <p:oleObj spid="_x0000_s11408" name="Equation" r:id="rId24" imgW="508000" imgH="254000" progId="Equation.DSMT4">
                  <p:embed/>
                </p:oleObj>
              </mc:Choice>
              <mc:Fallback>
                <p:oleObj name="Equation" r:id="rId24" imgW="508000" imgH="254000" progId="Equation.DSMT4">
                  <p:embed/>
                  <p:pic>
                    <p:nvPicPr>
                      <p:cNvPr id="0" name="Object 30"/>
                      <p:cNvPicPr preferRelativeResize="0">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40425" y="5708650"/>
                        <a:ext cx="755650" cy="384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标题 1"/>
          <p:cNvSpPr>
            <a:spLocks noGrp="1"/>
          </p:cNvSpPr>
          <p:nvPr>
            <p:ph type="title"/>
          </p:nvPr>
        </p:nvSpPr>
        <p:spPr/>
        <p:txBody>
          <a:bodyPr/>
          <a:lstStyle/>
          <a:p>
            <a:r>
              <a:rPr lang="zh-CN" altLang="en-US" sz="4000" dirty="0"/>
              <a:t>参数表示</a:t>
            </a:r>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algn="ctr"/>
            <a:r>
              <a:rPr lang="zh-CN" altLang="en-US" sz="2600" b="1" dirty="0"/>
              <a:t>      </a:t>
            </a:r>
            <a:r>
              <a:rPr lang="zh-CN" altLang="en-US" sz="4000" dirty="0"/>
              <a:t>参数表示的优越性</a:t>
            </a:r>
            <a:endParaRPr lang="en-US" altLang="zh-CN" sz="4000" dirty="0"/>
          </a:p>
        </p:txBody>
      </p:sp>
      <p:sp>
        <p:nvSpPr>
          <p:cNvPr id="104451" name="Rectangle 3"/>
          <p:cNvSpPr>
            <a:spLocks noGrp="1" noChangeArrowheads="1"/>
          </p:cNvSpPr>
          <p:nvPr>
            <p:ph type="body" idx="1"/>
          </p:nvPr>
        </p:nvSpPr>
        <p:spPr>
          <a:xfrm>
            <a:off x="395288" y="1268413"/>
            <a:ext cx="8208962" cy="5184775"/>
          </a:xfrm>
        </p:spPr>
        <p:txBody>
          <a:bodyPr/>
          <a:lstStyle/>
          <a:p>
            <a:pPr marL="381000" indent="-381000">
              <a:lnSpc>
                <a:spcPct val="80000"/>
              </a:lnSpc>
            </a:pPr>
            <a:endParaRPr lang="zh-CN" altLang="en-US" sz="1800" dirty="0">
              <a:latin typeface="+mj-ea"/>
              <a:ea typeface="+mj-ea"/>
            </a:endParaRPr>
          </a:p>
          <a:p>
            <a:pPr marL="381000" indent="-381000">
              <a:lnSpc>
                <a:spcPct val="80000"/>
              </a:lnSpc>
            </a:pPr>
            <a:endParaRPr lang="zh-CN" altLang="en-US" sz="1800" dirty="0">
              <a:latin typeface="+mj-ea"/>
              <a:ea typeface="+mj-ea"/>
            </a:endParaRPr>
          </a:p>
          <a:p>
            <a:pPr marL="381000" indent="-381000"/>
            <a:r>
              <a:rPr kumimoji="1" lang="zh-CN" altLang="en-US" sz="2800" dirty="0">
                <a:latin typeface="+mj-ea"/>
                <a:ea typeface="+mj-ea"/>
              </a:rPr>
              <a:t>参数方程的形式不依赖于坐标系的选取，具有形状不变性</a:t>
            </a:r>
            <a:endParaRPr kumimoji="1" lang="zh-CN" altLang="en-US" sz="2800" dirty="0">
              <a:latin typeface="+mj-ea"/>
              <a:ea typeface="+mj-ea"/>
            </a:endParaRPr>
          </a:p>
          <a:p>
            <a:pPr marL="381000" indent="-381000"/>
            <a:r>
              <a:rPr kumimoji="1" lang="zh-CN" altLang="en-US" sz="2800" dirty="0">
                <a:latin typeface="+mj-ea"/>
                <a:ea typeface="+mj-ea"/>
              </a:rPr>
              <a:t>对参数表示的曲线、曲面进行平移、放缩和旋转等几何变换比较容易</a:t>
            </a:r>
            <a:endParaRPr kumimoji="1" lang="zh-CN" altLang="en-US" sz="2800" dirty="0">
              <a:latin typeface="+mj-ea"/>
              <a:ea typeface="+mj-ea"/>
            </a:endParaRPr>
          </a:p>
          <a:p>
            <a:pPr marL="381000" indent="-381000"/>
            <a:r>
              <a:rPr kumimoji="1" lang="zh-CN" altLang="en-US" sz="2800" dirty="0">
                <a:latin typeface="+mj-ea"/>
                <a:ea typeface="+mj-ea"/>
              </a:rPr>
              <a:t>用参数表示的曲线曲面的交互能力强，参数表示式中系数的几何意义明确，并提高了自由度，便于控制形状</a:t>
            </a:r>
            <a:endParaRPr kumimoji="1" lang="zh-CN" altLang="en-US" sz="3200" dirty="0">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4451">
                                            <p:txEl>
                                              <p:pRg st="2" end="2"/>
                                            </p:txEl>
                                          </p:spTgt>
                                        </p:tgtEl>
                                        <p:attrNameLst>
                                          <p:attrName>style.visibility</p:attrName>
                                        </p:attrNameLst>
                                      </p:cBhvr>
                                      <p:to>
                                        <p:strVal val="visible"/>
                                      </p:to>
                                    </p:set>
                                    <p:animEffect transition="in" filter="blinds(horizontal)">
                                      <p:cBhvr>
                                        <p:cTn id="7" dur="500"/>
                                        <p:tgtEl>
                                          <p:spTgt spid="104451">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4451">
                                            <p:txEl>
                                              <p:pRg st="3" end="3"/>
                                            </p:txEl>
                                          </p:spTgt>
                                        </p:tgtEl>
                                        <p:attrNameLst>
                                          <p:attrName>style.visibility</p:attrName>
                                        </p:attrNameLst>
                                      </p:cBhvr>
                                      <p:to>
                                        <p:strVal val="visible"/>
                                      </p:to>
                                    </p:set>
                                    <p:animEffect transition="in" filter="blinds(horizontal)">
                                      <p:cBhvr>
                                        <p:cTn id="12" dur="500"/>
                                        <p:tgtEl>
                                          <p:spTgt spid="104451">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4451">
                                            <p:txEl>
                                              <p:pRg st="4" end="4"/>
                                            </p:txEl>
                                          </p:spTgt>
                                        </p:tgtEl>
                                        <p:attrNameLst>
                                          <p:attrName>style.visibility</p:attrName>
                                        </p:attrNameLst>
                                      </p:cBhvr>
                                      <p:to>
                                        <p:strVal val="visible"/>
                                      </p:to>
                                    </p:set>
                                    <p:animEffect transition="in" filter="blinds(horizontal)">
                                      <p:cBhvr>
                                        <p:cTn id="17" dur="500"/>
                                        <p:tgtEl>
                                          <p:spTgt spid="10445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参数化曲线曲面</a:t>
            </a:r>
            <a:endParaRPr lang="en-US" dirty="0"/>
          </a:p>
        </p:txBody>
      </p:sp>
      <p:sp>
        <p:nvSpPr>
          <p:cNvPr id="3" name="内容占位符 2"/>
          <p:cNvSpPr>
            <a:spLocks noGrp="1"/>
          </p:cNvSpPr>
          <p:nvPr>
            <p:ph idx="1"/>
          </p:nvPr>
        </p:nvSpPr>
        <p:spPr/>
        <p:txBody>
          <a:bodyPr/>
          <a:lstStyle/>
          <a:p>
            <a:r>
              <a:rPr lang="zh-CN" altLang="en-US" sz="3200" dirty="0"/>
              <a:t>字体设计、</a:t>
            </a:r>
            <a:r>
              <a:rPr lang="en-US" altLang="zh-CN" sz="3200" dirty="0"/>
              <a:t>Logo</a:t>
            </a:r>
            <a:r>
              <a:rPr lang="zh-CN" altLang="en-US" sz="3200" dirty="0"/>
              <a:t>设计等</a:t>
            </a:r>
            <a:endParaRPr lang="en-US" altLang="zh-CN" sz="3200" dirty="0"/>
          </a:p>
          <a:p>
            <a:endParaRPr lang="en-US" sz="3200" dirty="0"/>
          </a:p>
          <a:p>
            <a:endParaRPr lang="en-US" sz="3200" dirty="0"/>
          </a:p>
          <a:p>
            <a:endParaRPr lang="en-US" sz="3200" dirty="0"/>
          </a:p>
          <a:p>
            <a:endParaRPr lang="en-US" sz="3200" dirty="0"/>
          </a:p>
          <a:p>
            <a:endParaRPr lang="en-US" sz="3200" dirty="0"/>
          </a:p>
          <a:p>
            <a:endParaRPr lang="en-US" sz="3200" dirty="0"/>
          </a:p>
          <a:p>
            <a:r>
              <a:rPr lang="zh-CN" altLang="en-US" sz="3200" dirty="0"/>
              <a:t>怎么用函数表达？</a:t>
            </a:r>
            <a:endParaRPr lang="en-US" sz="3200" dirty="0"/>
          </a:p>
          <a:p>
            <a:endParaRPr lang="en-US" sz="3200"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4574" y="2190750"/>
            <a:ext cx="8314852" cy="3390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参数化曲线曲面</a:t>
            </a:r>
            <a:endParaRPr lang="en-US" dirty="0"/>
          </a:p>
        </p:txBody>
      </p:sp>
      <p:sp>
        <p:nvSpPr>
          <p:cNvPr id="3" name="内容占位符 2"/>
          <p:cNvSpPr>
            <a:spLocks noGrp="1"/>
          </p:cNvSpPr>
          <p:nvPr>
            <p:ph idx="1"/>
          </p:nvPr>
        </p:nvSpPr>
        <p:spPr/>
        <p:txBody>
          <a:bodyPr/>
          <a:lstStyle/>
          <a:p>
            <a:r>
              <a:rPr lang="zh-CN" altLang="en-US" sz="3200" dirty="0"/>
              <a:t>人工设计函数式</a:t>
            </a:r>
            <a:r>
              <a:rPr lang="en-US" altLang="zh-CN" sz="3200" dirty="0"/>
              <a:t>-&gt;</a:t>
            </a:r>
            <a:r>
              <a:rPr lang="zh-CN" altLang="en-US" sz="3200" dirty="0"/>
              <a:t>困难</a:t>
            </a:r>
            <a:endParaRPr lang="en-US" altLang="zh-CN" sz="3200" dirty="0"/>
          </a:p>
          <a:p>
            <a:pPr lvl="1"/>
            <a:r>
              <a:rPr lang="zh-CN" altLang="en-US" sz="2700" dirty="0"/>
              <a:t>哪些是隐式，哪些是显式？</a:t>
            </a:r>
            <a:endParaRPr lang="en-US" sz="2700" dirty="0"/>
          </a:p>
          <a:p>
            <a:endParaRPr lang="en-US" sz="3200"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pic>
        <p:nvPicPr>
          <p:cNvPr id="6" name="图片 5"/>
          <p:cNvPicPr>
            <a:picLocks noChangeAspect="1"/>
          </p:cNvPicPr>
          <p:nvPr/>
        </p:nvPicPr>
        <p:blipFill>
          <a:blip r:embed="rId1"/>
          <a:stretch>
            <a:fillRect/>
          </a:stretch>
        </p:blipFill>
        <p:spPr>
          <a:xfrm>
            <a:off x="1552498" y="2611581"/>
            <a:ext cx="6039003" cy="401781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参数化曲线曲面</a:t>
            </a:r>
            <a:endParaRPr lang="en-US" dirty="0"/>
          </a:p>
        </p:txBody>
      </p:sp>
      <p:sp>
        <p:nvSpPr>
          <p:cNvPr id="3" name="内容占位符 2"/>
          <p:cNvSpPr>
            <a:spLocks noGrp="1"/>
          </p:cNvSpPr>
          <p:nvPr>
            <p:ph idx="1"/>
          </p:nvPr>
        </p:nvSpPr>
        <p:spPr/>
        <p:txBody>
          <a:bodyPr/>
          <a:lstStyle/>
          <a:p>
            <a:r>
              <a:rPr lang="zh-CN" altLang="en-US" sz="3200" dirty="0"/>
              <a:t>先点出控制点，再基于控制点生成曲线？</a:t>
            </a:r>
            <a:endParaRPr lang="en-US" altLang="zh-CN" sz="3200" dirty="0"/>
          </a:p>
          <a:p>
            <a:pPr lvl="1"/>
            <a:r>
              <a:rPr lang="zh-CN" altLang="en-US" sz="2200" dirty="0"/>
              <a:t>贝塞尔曲线、</a:t>
            </a:r>
            <a:r>
              <a:rPr lang="en-US" altLang="zh-CN" sz="2200" dirty="0"/>
              <a:t>B</a:t>
            </a:r>
            <a:r>
              <a:rPr lang="zh-CN" altLang="en-US" sz="2200" dirty="0"/>
              <a:t>样条曲线、</a:t>
            </a:r>
            <a:r>
              <a:rPr lang="en-US" altLang="zh-CN" sz="2200" dirty="0"/>
              <a:t>NURBS</a:t>
            </a:r>
            <a:r>
              <a:rPr lang="zh-CN" altLang="en-US" sz="2200" dirty="0"/>
              <a:t>曲线等</a:t>
            </a:r>
            <a:endParaRPr lang="en-US" sz="3200"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pic>
        <p:nvPicPr>
          <p:cNvPr id="7" name="图片 6"/>
          <p:cNvPicPr>
            <a:picLocks noChangeAspect="1"/>
          </p:cNvPicPr>
          <p:nvPr/>
        </p:nvPicPr>
        <p:blipFill>
          <a:blip r:embed="rId1"/>
          <a:stretch>
            <a:fillRect/>
          </a:stretch>
        </p:blipFill>
        <p:spPr>
          <a:xfrm>
            <a:off x="1427843" y="2743200"/>
            <a:ext cx="6288313" cy="339116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贝塞尔曲线</a:t>
            </a:r>
            <a:endParaRPr lang="en-US" dirty="0"/>
          </a:p>
        </p:txBody>
      </p:sp>
      <p:sp>
        <p:nvSpPr>
          <p:cNvPr id="3" name="内容占位符 2"/>
          <p:cNvSpPr>
            <a:spLocks noGrp="1"/>
          </p:cNvSpPr>
          <p:nvPr>
            <p:ph idx="1"/>
          </p:nvPr>
        </p:nvSpPr>
        <p:spPr/>
        <p:txBody>
          <a:bodyPr/>
          <a:lstStyle/>
          <a:p>
            <a:r>
              <a:rPr lang="zh-CN" altLang="en-US" sz="2800" dirty="0"/>
              <a:t>贝塞尔曲线（</a:t>
            </a:r>
            <a:r>
              <a:rPr lang="en-US" altLang="zh-CN" sz="2800" dirty="0" err="1"/>
              <a:t>Bézier</a:t>
            </a:r>
            <a:r>
              <a:rPr lang="en-US" altLang="zh-CN" sz="2800" dirty="0"/>
              <a:t> Curve</a:t>
            </a:r>
            <a:r>
              <a:rPr lang="zh-CN" altLang="en-US" sz="2800" dirty="0"/>
              <a:t>）是一段</a:t>
            </a:r>
            <a:r>
              <a:rPr lang="en-US" altLang="zh-CN" sz="2800" dirty="0"/>
              <a:t>n</a:t>
            </a:r>
            <a:r>
              <a:rPr lang="zh-CN" altLang="en-US" sz="2800" dirty="0"/>
              <a:t>次多项式曲线，是构造自由曲线曲面的重要和基本方法之一。</a:t>
            </a:r>
            <a:endParaRPr lang="en-US" altLang="zh-CN" sz="2800" dirty="0"/>
          </a:p>
          <a:p>
            <a:r>
              <a:rPr lang="zh-CN" altLang="en-US" sz="2800" dirty="0"/>
              <a:t>它具有许多优点，诸如保凸性，凸包性，曲线形状不依赖于坐标系的选择，人机交互手段灵活等。由于它能满足几何造型对曲线曲面的要求，因此在理论和应用上均得到了极大的重视和发展。</a:t>
            </a:r>
            <a:endParaRPr lang="zh-CN" altLang="en-US" sz="2800" dirty="0"/>
          </a:p>
          <a:p>
            <a:endParaRPr lang="en-US" altLang="zh-CN" sz="2800" dirty="0"/>
          </a:p>
        </p:txBody>
      </p:sp>
      <p:sp>
        <p:nvSpPr>
          <p:cNvPr id="4" name="灯片编号占位符 3"/>
          <p:cNvSpPr>
            <a:spLocks noGrp="1"/>
          </p:cNvSpPr>
          <p:nvPr>
            <p:ph type="sldNum" sz="quarter" idx="10"/>
          </p:nvPr>
        </p:nvSpPr>
        <p:spPr/>
        <p:txBody>
          <a:bodyPr/>
          <a:lstStyle/>
          <a:p>
            <a:pPr lvl="1"/>
            <a:fld id="{79680411-0B18-4379-B88B-87C8A6F30E05}" type="slidenum">
              <a:rPr lang="es-ES" smtClean="0"/>
            </a:fld>
            <a:endParaRPr lang="es-ES"/>
          </a:p>
        </p:txBody>
      </p:sp>
    </p:spTree>
  </p:cSld>
  <p:clrMapOvr>
    <a:masterClrMapping/>
  </p:clrMapOvr>
</p:sld>
</file>

<file path=ppt/theme/theme1.xml><?xml version="1.0" encoding="utf-8"?>
<a:theme xmlns:a="http://schemas.openxmlformats.org/drawingml/2006/main" name="AngelICG02">
  <a:themeElements>
    <a:clrScheme name="AngelICG02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自定义 1">
      <a:majorFont>
        <a:latin typeface="Times New Roman"/>
        <a:ea typeface="楷体"/>
        <a:cs typeface=""/>
      </a:majorFont>
      <a:minorFont>
        <a:latin typeface="Times New Roman"/>
        <a:ea typeface="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spPr>
      <a:bodyPr vert="horz" wrap="square" lIns="91440" tIns="45720" rIns="91440" bIns="45720" numCol="1" anchor="ctr" anchorCtr="1"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spPr>
      <a:bodyPr vert="horz" wrap="square" lIns="91440" tIns="45720" rIns="91440" bIns="45720" numCol="1" anchor="ctr" anchorCtr="1"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a:ln>
              <a:noFill/>
            </a:ln>
            <a:solidFill>
              <a:schemeClr val="tx1"/>
            </a:solidFill>
            <a:effectLst/>
            <a:latin typeface="Times New Roman" panose="02020603050405020304" pitchFamily="18" charset="0"/>
          </a:defRPr>
        </a:defPPr>
      </a:lstStyle>
    </a:lnDef>
  </a:objectDefaults>
  <a:extraClrSchemeLst>
    <a:extraClrScheme>
      <a:clrScheme name="AngelICG02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ngelICG0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AngelICG02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ngelICG02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ngelICG02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ngelICG02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AngelICG02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C:\PPT\BOOK_LECTURE\AngelICG02.ppt</Template>
  <TotalTime>0</TotalTime>
  <Words>2436</Words>
  <Application>WPS 演示</Application>
  <PresentationFormat>全屏显示(4:3)</PresentationFormat>
  <Paragraphs>334</Paragraphs>
  <Slides>32</Slides>
  <Notes>2</Notes>
  <HiddenSlides>0</HiddenSlides>
  <MMClips>4</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20</vt:i4>
      </vt:variant>
      <vt:variant>
        <vt:lpstr>幻灯片标题</vt:lpstr>
      </vt:variant>
      <vt:variant>
        <vt:i4>32</vt:i4>
      </vt:variant>
    </vt:vector>
  </HeadingPairs>
  <TitlesOfParts>
    <vt:vector size="63" baseType="lpstr">
      <vt:lpstr>Arial</vt:lpstr>
      <vt:lpstr>宋体</vt:lpstr>
      <vt:lpstr>Wingdings</vt:lpstr>
      <vt:lpstr>Times New Roman</vt:lpstr>
      <vt:lpstr>MS PGothic</vt:lpstr>
      <vt:lpstr>楷体_GB2312</vt:lpstr>
      <vt:lpstr>新宋体</vt:lpstr>
      <vt:lpstr>楷体</vt:lpstr>
      <vt:lpstr>微软雅黑</vt:lpstr>
      <vt:lpstr>Arial Unicode MS</vt:lpstr>
      <vt:lpstr>AngelICG02</vt:lpstr>
      <vt:lpstr>Photoshop.Image.13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Photoshop.Image.13</vt:lpstr>
      <vt:lpstr>Equation.DSMT4</vt:lpstr>
      <vt:lpstr>Equation.DSMT4</vt:lpstr>
      <vt:lpstr>Equation.DSMT4</vt:lpstr>
      <vt:lpstr>Equation.DSMT4</vt:lpstr>
      <vt:lpstr>Equation.DSMT4</vt:lpstr>
      <vt:lpstr>Equation.DSMT4</vt:lpstr>
      <vt:lpstr>Equation.DSMT4</vt:lpstr>
      <vt:lpstr>Equation.DSMT4</vt:lpstr>
      <vt:lpstr>Introduction to  Computer Graphics</vt:lpstr>
      <vt:lpstr>第八章 几何</vt:lpstr>
      <vt:lpstr>几何的表示方式</vt:lpstr>
      <vt:lpstr>参数表示</vt:lpstr>
      <vt:lpstr>      参数表示的优越性</vt:lpstr>
      <vt:lpstr>参数化曲线曲面</vt:lpstr>
      <vt:lpstr>参数化曲线曲面</vt:lpstr>
      <vt:lpstr>参数化曲线曲面</vt:lpstr>
      <vt:lpstr>贝塞尔曲线</vt:lpstr>
      <vt:lpstr>贝塞尔曲线</vt:lpstr>
      <vt:lpstr>贝塞尔曲线</vt:lpstr>
      <vt:lpstr>贝塞尔曲线</vt:lpstr>
      <vt:lpstr>线性贝塞尔曲线</vt:lpstr>
      <vt:lpstr>二次方贝塞尔曲线</vt:lpstr>
      <vt:lpstr>二次方贝塞尔曲线</vt:lpstr>
      <vt:lpstr>二次方贝塞尔曲线</vt:lpstr>
      <vt:lpstr>三次方贝塞尔曲线</vt:lpstr>
      <vt:lpstr>三次方贝塞尔曲线</vt:lpstr>
      <vt:lpstr>三次方贝塞尔曲线</vt:lpstr>
      <vt:lpstr>三次方贝塞尔曲线</vt:lpstr>
      <vt:lpstr>de Casteljau算法</vt:lpstr>
      <vt:lpstr>de Casteljau算法</vt:lpstr>
      <vt:lpstr>de Casteljau算法</vt:lpstr>
      <vt:lpstr>贝塞尔曲线的数学定义</vt:lpstr>
      <vt:lpstr>贝塞尔曲线的性质</vt:lpstr>
      <vt:lpstr>贝塞尔曲线的性质</vt:lpstr>
      <vt:lpstr>贝塞尔曲线的拼接</vt:lpstr>
      <vt:lpstr>贝塞尔曲线的拼接</vt:lpstr>
      <vt:lpstr>贝塞尔曲面</vt:lpstr>
      <vt:lpstr>贝塞尔曲面</vt:lpstr>
      <vt:lpstr>贝塞尔曲面</vt:lpstr>
      <vt:lpstr>贝塞尔曲面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ming</dc:creator>
  <cp:lastModifiedBy>ming</cp:lastModifiedBy>
  <cp:revision>417</cp:revision>
  <dcterms:created xsi:type="dcterms:W3CDTF">2011-07-24T21:10:00Z</dcterms:created>
  <dcterms:modified xsi:type="dcterms:W3CDTF">2021-05-26T11:54:50Z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4579A289926E4900AB704349B6FB08F2</vt:lpwstr>
  </property>
  <property fmtid="{D5CDD505-2E9C-101B-9397-08002B2CF9AE}" pid="3" name="KSOProductBuildVer">
    <vt:lpwstr>2052-11.1.0.10495</vt:lpwstr>
  </property>
</Properties>
</file>